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50" r:id="rId4"/>
    <p:sldMasterId id="2147483664" r:id="rId5"/>
    <p:sldMasterId id="2147483675" r:id="rId6"/>
    <p:sldMasterId id="2147483691" r:id="rId7"/>
    <p:sldMasterId id="2147483702" r:id="rId8"/>
  </p:sldMasterIdLst>
  <p:notesMasterIdLst>
    <p:notesMasterId r:id="rId9"/>
  </p:notesMasterIdLst>
  <p:sldIdLst>
    <p:sldId id="256"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Lst>
  <p:sldSz cy="6858000" cx="12192000"/>
  <p:notesSz cx="6858000" cy="9144000"/>
  <p:embeddedFontLst>
    <p:embeddedFont>
      <p:font typeface="Source Sans Pro SemiBold"/>
      <p:regular r:id="rId31"/>
      <p:bold r:id="rId32"/>
      <p:italic r:id="rId33"/>
      <p:boldItalic r:id="rId34"/>
    </p:embeddedFont>
    <p:embeddedFont>
      <p:font typeface="Source Sans Pro Black"/>
      <p:bold r:id="rId35"/>
      <p:boldItalic r:id="rId36"/>
    </p:embeddedFont>
    <p:embeddedFont>
      <p:font typeface="Source Sans Pro"/>
      <p:regular r:id="rId37"/>
      <p:bold r:id="rId38"/>
      <p:italic r:id="rId39"/>
      <p:boldItalic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41" roundtripDataSignature="AMtx7mhtzpzMJxk6AP65iVsjAlBrfGBeu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SourceSansPro-boldItalic.fntdata"/><Relationship Id="rId20" Type="http://schemas.openxmlformats.org/officeDocument/2006/relationships/slide" Target="slides/slide11.xml"/><Relationship Id="rId41" Type="http://customschemas.google.com/relationships/presentationmetadata" Target="metadata"/><Relationship Id="rId22" Type="http://schemas.openxmlformats.org/officeDocument/2006/relationships/slide" Target="slides/slide13.xml"/><Relationship Id="rId21" Type="http://schemas.openxmlformats.org/officeDocument/2006/relationships/slide" Target="slides/slide12.xml"/><Relationship Id="rId24" Type="http://schemas.openxmlformats.org/officeDocument/2006/relationships/slide" Target="slides/slide15.xml"/><Relationship Id="rId23" Type="http://schemas.openxmlformats.org/officeDocument/2006/relationships/slide" Target="slides/slide14.xml"/><Relationship Id="rId1" Type="http://schemas.openxmlformats.org/officeDocument/2006/relationships/theme" Target="theme/theme7.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notesMaster" Target="notesMasters/notesMaster1.xml"/><Relationship Id="rId26" Type="http://schemas.openxmlformats.org/officeDocument/2006/relationships/slide" Target="slides/slide17.xml"/><Relationship Id="rId25" Type="http://schemas.openxmlformats.org/officeDocument/2006/relationships/slide" Target="slides/slide16.xml"/><Relationship Id="rId28" Type="http://schemas.openxmlformats.org/officeDocument/2006/relationships/slide" Target="slides/slide19.xml"/><Relationship Id="rId27" Type="http://schemas.openxmlformats.org/officeDocument/2006/relationships/slide" Target="slides/slide18.xml"/><Relationship Id="rId5" Type="http://schemas.openxmlformats.org/officeDocument/2006/relationships/slideMaster" Target="slideMasters/slideMaster3.xml"/><Relationship Id="rId6" Type="http://schemas.openxmlformats.org/officeDocument/2006/relationships/slideMaster" Target="slideMasters/slideMaster4.xml"/><Relationship Id="rId29" Type="http://schemas.openxmlformats.org/officeDocument/2006/relationships/slide" Target="slides/slide20.xml"/><Relationship Id="rId7" Type="http://schemas.openxmlformats.org/officeDocument/2006/relationships/slideMaster" Target="slideMasters/slideMaster5.xml"/><Relationship Id="rId8" Type="http://schemas.openxmlformats.org/officeDocument/2006/relationships/slideMaster" Target="slideMasters/slideMaster6.xml"/><Relationship Id="rId31" Type="http://schemas.openxmlformats.org/officeDocument/2006/relationships/font" Target="fonts/SourceSansProSemiBold-regular.fntdata"/><Relationship Id="rId30" Type="http://schemas.openxmlformats.org/officeDocument/2006/relationships/slide" Target="slides/slide21.xml"/><Relationship Id="rId11" Type="http://schemas.openxmlformats.org/officeDocument/2006/relationships/slide" Target="slides/slide2.xml"/><Relationship Id="rId33" Type="http://schemas.openxmlformats.org/officeDocument/2006/relationships/font" Target="fonts/SourceSansProSemiBold-italic.fntdata"/><Relationship Id="rId10" Type="http://schemas.openxmlformats.org/officeDocument/2006/relationships/slide" Target="slides/slide1.xml"/><Relationship Id="rId32" Type="http://schemas.openxmlformats.org/officeDocument/2006/relationships/font" Target="fonts/SourceSansProSemiBold-bold.fntdata"/><Relationship Id="rId13" Type="http://schemas.openxmlformats.org/officeDocument/2006/relationships/slide" Target="slides/slide4.xml"/><Relationship Id="rId35" Type="http://schemas.openxmlformats.org/officeDocument/2006/relationships/font" Target="fonts/SourceSansProBlack-bold.fntdata"/><Relationship Id="rId12" Type="http://schemas.openxmlformats.org/officeDocument/2006/relationships/slide" Target="slides/slide3.xml"/><Relationship Id="rId34" Type="http://schemas.openxmlformats.org/officeDocument/2006/relationships/font" Target="fonts/SourceSansProSemiBold-boldItalic.fntdata"/><Relationship Id="rId15" Type="http://schemas.openxmlformats.org/officeDocument/2006/relationships/slide" Target="slides/slide6.xml"/><Relationship Id="rId37" Type="http://schemas.openxmlformats.org/officeDocument/2006/relationships/font" Target="fonts/SourceSansPro-regular.fntdata"/><Relationship Id="rId14" Type="http://schemas.openxmlformats.org/officeDocument/2006/relationships/slide" Target="slides/slide5.xml"/><Relationship Id="rId36" Type="http://schemas.openxmlformats.org/officeDocument/2006/relationships/font" Target="fonts/SourceSansProBlack-boldItalic.fntdata"/><Relationship Id="rId17" Type="http://schemas.openxmlformats.org/officeDocument/2006/relationships/slide" Target="slides/slide8.xml"/><Relationship Id="rId39" Type="http://schemas.openxmlformats.org/officeDocument/2006/relationships/font" Target="fonts/SourceSansPro-italic.fntdata"/><Relationship Id="rId16" Type="http://schemas.openxmlformats.org/officeDocument/2006/relationships/slide" Target="slides/slide7.xml"/><Relationship Id="rId38" Type="http://schemas.openxmlformats.org/officeDocument/2006/relationships/font" Target="fonts/SourceSansPro-bold.fntdata"/><Relationship Id="rId19" Type="http://schemas.openxmlformats.org/officeDocument/2006/relationships/slide" Target="slides/slide10.xml"/><Relationship Id="rId18"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tryingtogether.org"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tryingtogether.org"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tryingtogether.org"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346" name="Google Shape;346;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0" name="Google Shape;350;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a:t>Paste into Chat: </a:t>
            </a:r>
            <a:r>
              <a:rPr lang="en-US"/>
              <a:t>Learn more about Trying Together: </a:t>
            </a:r>
            <a:r>
              <a:rPr lang="en-US" u="sng">
                <a:solidFill>
                  <a:schemeClr val="hlink"/>
                </a:solidFill>
                <a:hlinkClick r:id="rId2"/>
              </a:rPr>
              <a:t>tryingtogether.org</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ee2452e839_0_15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ee2452e839_0_15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ee2452e839_0_15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63" name="Google Shape;363;gee2452e839_0_15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solidFill>
                  <a:schemeClr val="dk1"/>
                </a:solidFill>
              </a:rPr>
              <a:t>Lindsey</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ee2452e839_0_16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69" name="Google Shape;369;gee2452e839_0_16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6" name="Google Shape;376;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3" name="Google Shape;383;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2" name="Google Shape;392;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9" name="Google Shape;399;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6" name="Google Shape;406;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4" name="Google Shape;414;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a:t>Paste into Chat: </a:t>
            </a:r>
            <a:r>
              <a:rPr lang="en-US"/>
              <a:t>Learn more about Trying Together: </a:t>
            </a:r>
            <a:r>
              <a:rPr lang="en-US" u="sng">
                <a:solidFill>
                  <a:schemeClr val="hlink"/>
                </a:solidFill>
                <a:hlinkClick r:id="rId2"/>
              </a:rPr>
              <a:t>tryingtogether.org</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1" name="Google Shape;431;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Please create a copy of this powerpoint or slide to edit. </a:t>
            </a:r>
            <a:r>
              <a:rPr b="1" lang="en-US">
                <a:solidFill>
                  <a:schemeClr val="dk1"/>
                </a:solidFill>
              </a:rPr>
              <a:t>Please add your email here. You can copy it from the notes to enter it in the chat box. </a:t>
            </a:r>
            <a:endParaRPr>
              <a:solidFill>
                <a:schemeClr val="dk1"/>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6" name="Google Shape;436;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3" name="Google Shape;443;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1" name="Google Shape;451;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a:t>Paste into Chat: </a:t>
            </a:r>
            <a:r>
              <a:rPr lang="en-US"/>
              <a:t>Learn more about Trying Together: </a:t>
            </a:r>
            <a:r>
              <a:rPr lang="en-US" u="sng">
                <a:solidFill>
                  <a:schemeClr val="hlink"/>
                </a:solidFill>
                <a:hlinkClick r:id="rId2"/>
              </a:rPr>
              <a:t>tryingtogether.org</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9" name="Google Shape;459;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ee2452e839_0_4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Please create a copy of this powerpoint or slide to edit. Do not include this slide for events hosted by ELRC Region 5. </a:t>
            </a:r>
            <a:endParaRPr/>
          </a:p>
          <a:p>
            <a:pPr indent="0" lvl="0" marL="0" rtl="0" algn="l">
              <a:lnSpc>
                <a:spcPct val="100000"/>
              </a:lnSpc>
              <a:spcBef>
                <a:spcPts val="0"/>
              </a:spcBef>
              <a:spcAft>
                <a:spcPts val="0"/>
              </a:spcAft>
              <a:buSzPts val="1100"/>
              <a:buNone/>
            </a:pPr>
            <a:r>
              <a:t/>
            </a:r>
            <a:endParaRPr/>
          </a:p>
        </p:txBody>
      </p:sp>
      <p:sp>
        <p:nvSpPr>
          <p:cNvPr id="467" name="Google Shape;467;gee2452e839_0_4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gee2452e839_0_45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73" name="Google Shape;473;gee2452e839_0_45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solidFill>
                  <a:schemeClr val="dk1"/>
                </a:solidFill>
              </a:rPr>
              <a:t>Cristina and Lindsey</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9" name="Google Shape;479;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rPr lang="en-US"/>
              <a:t>This slide should be included at the end of every PowerPoint.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8" name="Google Shape;488;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Please create a copy of this powerpoint or slide to edit. </a:t>
            </a:r>
            <a:r>
              <a:rPr b="1" lang="en-US">
                <a:solidFill>
                  <a:schemeClr val="dk1"/>
                </a:solidFill>
              </a:rPr>
              <a:t>Please add your email here. You can copy it from the notes to enter it in the chat box. </a:t>
            </a:r>
            <a:endParaRPr>
              <a:solidFill>
                <a:schemeClr val="dk1"/>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4" name="Google Shape;494;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Please create a copy of this powerpoint or slide to edit. </a:t>
            </a:r>
            <a:r>
              <a:rPr b="1" lang="en-US">
                <a:solidFill>
                  <a:schemeClr val="dk1"/>
                </a:solidFill>
              </a:rPr>
              <a:t>Please add your email here. You can copy it from the notes to enter it in the chat box. </a:t>
            </a:r>
            <a:endParaRPr>
              <a:solidFill>
                <a:schemeClr val="dk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jp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8.jp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0.jp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1.jp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6.jp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1" name="Shape 11"/>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20"/>
          <p:cNvSpPr txBox="1"/>
          <p:nvPr>
            <p:ph type="title"/>
          </p:nvPr>
        </p:nvSpPr>
        <p:spPr>
          <a:xfrm>
            <a:off x="1214533" y="593367"/>
            <a:ext cx="9774400" cy="7636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1"/>
              </a:buClr>
              <a:buSzPts val="3200"/>
              <a:buFont typeface="Calibri"/>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20"/>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algn="r">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algn="r">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algn="r">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algn="r">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algn="r">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algn="r">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algn="r">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algn="r">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21" name="Google Shape;21;p20"/>
          <p:cNvSpPr txBox="1"/>
          <p:nvPr>
            <p:ph idx="1" type="body"/>
          </p:nvPr>
        </p:nvSpPr>
        <p:spPr>
          <a:xfrm>
            <a:off x="1431000" y="1931833"/>
            <a:ext cx="9186800" cy="3105200"/>
          </a:xfrm>
          <a:prstGeom prst="rect">
            <a:avLst/>
          </a:prstGeom>
          <a:noFill/>
          <a:ln>
            <a:noFill/>
          </a:ln>
        </p:spPr>
        <p:txBody>
          <a:bodyPr anchorCtr="0" anchor="t" bIns="91425" lIns="91425" spcFirstLastPara="1" rIns="91425" wrap="square" tIns="91425">
            <a:noAutofit/>
          </a:bodyPr>
          <a:lstStyle>
            <a:lvl1pPr indent="-381000" lvl="0" marL="457200" algn="l">
              <a:lnSpc>
                <a:spcPct val="90000"/>
              </a:lnSpc>
              <a:spcBef>
                <a:spcPts val="0"/>
              </a:spcBef>
              <a:spcAft>
                <a:spcPts val="0"/>
              </a:spcAft>
              <a:buClr>
                <a:schemeClr val="dk1"/>
              </a:buClr>
              <a:buSzPts val="2400"/>
              <a:buChar char="●"/>
              <a:defRPr/>
            </a:lvl1pPr>
            <a:lvl2pPr indent="-342900" lvl="1" marL="914400" algn="l">
              <a:lnSpc>
                <a:spcPct val="90000"/>
              </a:lnSpc>
              <a:spcBef>
                <a:spcPts val="2133"/>
              </a:spcBef>
              <a:spcAft>
                <a:spcPts val="0"/>
              </a:spcAft>
              <a:buClr>
                <a:schemeClr val="dk1"/>
              </a:buClr>
              <a:buSzPts val="1800"/>
              <a:buChar char="○"/>
              <a:defRPr/>
            </a:lvl2pPr>
            <a:lvl3pPr indent="-342900" lvl="2" marL="1371600" algn="l">
              <a:lnSpc>
                <a:spcPct val="90000"/>
              </a:lnSpc>
              <a:spcBef>
                <a:spcPts val="2133"/>
              </a:spcBef>
              <a:spcAft>
                <a:spcPts val="0"/>
              </a:spcAft>
              <a:buClr>
                <a:schemeClr val="dk1"/>
              </a:buClr>
              <a:buSzPts val="1800"/>
              <a:buChar char="■"/>
              <a:defRPr/>
            </a:lvl3pPr>
            <a:lvl4pPr indent="-330200" lvl="3" marL="1828800" algn="l">
              <a:lnSpc>
                <a:spcPct val="90000"/>
              </a:lnSpc>
              <a:spcBef>
                <a:spcPts val="2133"/>
              </a:spcBef>
              <a:spcAft>
                <a:spcPts val="0"/>
              </a:spcAft>
              <a:buClr>
                <a:schemeClr val="dk1"/>
              </a:buClr>
              <a:buSzPts val="1600"/>
              <a:buChar char="●"/>
              <a:defRPr/>
            </a:lvl4pPr>
            <a:lvl5pPr indent="-330200" lvl="4" marL="2286000" algn="l">
              <a:lnSpc>
                <a:spcPct val="90000"/>
              </a:lnSpc>
              <a:spcBef>
                <a:spcPts val="2133"/>
              </a:spcBef>
              <a:spcAft>
                <a:spcPts val="0"/>
              </a:spcAft>
              <a:buClr>
                <a:schemeClr val="dk1"/>
              </a:buClr>
              <a:buSzPts val="1600"/>
              <a:buChar char="○"/>
              <a:defRPr/>
            </a:lvl5pPr>
            <a:lvl6pPr indent="-317500" lvl="5" marL="2743200" algn="l">
              <a:lnSpc>
                <a:spcPct val="90000"/>
              </a:lnSpc>
              <a:spcBef>
                <a:spcPts val="2133"/>
              </a:spcBef>
              <a:spcAft>
                <a:spcPts val="0"/>
              </a:spcAft>
              <a:buClr>
                <a:schemeClr val="dk1"/>
              </a:buClr>
              <a:buSzPts val="1400"/>
              <a:buChar char="■"/>
              <a:defRPr/>
            </a:lvl6pPr>
            <a:lvl7pPr indent="-317500" lvl="6" marL="3200400" algn="l">
              <a:lnSpc>
                <a:spcPct val="90000"/>
              </a:lnSpc>
              <a:spcBef>
                <a:spcPts val="2133"/>
              </a:spcBef>
              <a:spcAft>
                <a:spcPts val="0"/>
              </a:spcAft>
              <a:buClr>
                <a:schemeClr val="dk1"/>
              </a:buClr>
              <a:buSzPts val="1400"/>
              <a:buChar char="●"/>
              <a:defRPr/>
            </a:lvl7pPr>
            <a:lvl8pPr indent="-317500" lvl="7" marL="3657600" algn="l">
              <a:lnSpc>
                <a:spcPct val="90000"/>
              </a:lnSpc>
              <a:spcBef>
                <a:spcPts val="2133"/>
              </a:spcBef>
              <a:spcAft>
                <a:spcPts val="0"/>
              </a:spcAft>
              <a:buClr>
                <a:schemeClr val="dk1"/>
              </a:buClr>
              <a:buSzPts val="1400"/>
              <a:buChar char="○"/>
              <a:defRPr/>
            </a:lvl8pPr>
            <a:lvl9pPr indent="-317500" lvl="8" marL="4114800" algn="l">
              <a:lnSpc>
                <a:spcPct val="90000"/>
              </a:lnSpc>
              <a:spcBef>
                <a:spcPts val="2133"/>
              </a:spcBef>
              <a:spcAft>
                <a:spcPts val="2133"/>
              </a:spcAft>
              <a:buClr>
                <a:schemeClr val="dk1"/>
              </a:buClr>
              <a:buSzPts val="14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tacked">
  <p:cSld name="Title and Content stacked">
    <p:spTree>
      <p:nvGrpSpPr>
        <p:cNvPr id="22" name="Shape 22"/>
        <p:cNvGrpSpPr/>
        <p:nvPr/>
      </p:nvGrpSpPr>
      <p:grpSpPr>
        <a:xfrm>
          <a:off x="0" y="0"/>
          <a:ext cx="0" cy="0"/>
          <a:chOff x="0" y="0"/>
          <a:chExt cx="0" cy="0"/>
        </a:xfrm>
      </p:grpSpPr>
      <p:sp>
        <p:nvSpPr>
          <p:cNvPr id="23" name="Google Shape;23;p21"/>
          <p:cNvSpPr txBox="1"/>
          <p:nvPr>
            <p:ph idx="1" type="body"/>
          </p:nvPr>
        </p:nvSpPr>
        <p:spPr>
          <a:xfrm>
            <a:off x="1280584" y="2299581"/>
            <a:ext cx="9719733" cy="321871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Font typeface="Source Sans Pro"/>
              <a:buNone/>
              <a:defRPr sz="2400">
                <a:latin typeface="Source Sans Pro"/>
                <a:ea typeface="Source Sans Pro"/>
                <a:cs typeface="Source Sans Pro"/>
                <a:sym typeface="Source Sans Pro"/>
              </a:defRPr>
            </a:lvl1pPr>
            <a:lvl2pPr indent="-228600" lvl="1" marL="914400" algn="l">
              <a:lnSpc>
                <a:spcPct val="90000"/>
              </a:lnSpc>
              <a:spcBef>
                <a:spcPts val="500"/>
              </a:spcBef>
              <a:spcAft>
                <a:spcPts val="0"/>
              </a:spcAft>
              <a:buClr>
                <a:schemeClr val="dk1"/>
              </a:buClr>
              <a:buSzPts val="1800"/>
              <a:buFont typeface="Source Sans Pro"/>
              <a:buNone/>
              <a:defRPr b="1" i="0" sz="1800">
                <a:latin typeface="Source Sans Pro"/>
                <a:ea typeface="Source Sans Pro"/>
                <a:cs typeface="Source Sans Pro"/>
                <a:sym typeface="Source Sans Pro"/>
              </a:defRPr>
            </a:lvl2pPr>
            <a:lvl3pPr indent="-342900" lvl="2" marL="1371600" algn="l">
              <a:lnSpc>
                <a:spcPct val="90000"/>
              </a:lnSpc>
              <a:spcBef>
                <a:spcPts val="500"/>
              </a:spcBef>
              <a:spcAft>
                <a:spcPts val="0"/>
              </a:spcAft>
              <a:buClr>
                <a:schemeClr val="dk1"/>
              </a:buClr>
              <a:buSzPts val="1800"/>
              <a:buChar char="•"/>
              <a:defRPr sz="18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21"/>
          <p:cNvSpPr txBox="1"/>
          <p:nvPr>
            <p:ph idx="2" type="body"/>
          </p:nvPr>
        </p:nvSpPr>
        <p:spPr>
          <a:xfrm>
            <a:off x="1280584" y="1322389"/>
            <a:ext cx="9719733" cy="90487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F3703A"/>
              </a:buClr>
              <a:buSzPts val="3600"/>
              <a:buFont typeface="Source Sans Pro Black"/>
              <a:buNone/>
              <a:defRPr b="1" i="0" sz="3600">
                <a:solidFill>
                  <a:srgbClr val="F3703A"/>
                </a:solidFill>
                <a:latin typeface="Source Sans Pro Black"/>
                <a:ea typeface="Source Sans Pro Black"/>
                <a:cs typeface="Source Sans Pro Black"/>
                <a:sym typeface="Source Sans Pro Black"/>
              </a:defRPr>
            </a:lvl1pPr>
            <a:lvl2pPr indent="-381000" lvl="1" marL="914400" algn="l">
              <a:lnSpc>
                <a:spcPct val="90000"/>
              </a:lnSpc>
              <a:spcBef>
                <a:spcPts val="500"/>
              </a:spcBef>
              <a:spcAft>
                <a:spcPts val="0"/>
              </a:spcAft>
              <a:buClr>
                <a:schemeClr val="dk1"/>
              </a:buClr>
              <a:buSzPts val="2400"/>
              <a:buChar char="•"/>
              <a:defRPr>
                <a:latin typeface="Source Sans Pro"/>
                <a:ea typeface="Source Sans Pro"/>
                <a:cs typeface="Source Sans Pro"/>
                <a:sym typeface="Source Sans Pro"/>
              </a:defRPr>
            </a:lvl2pPr>
            <a:lvl3pPr indent="-355600" lvl="2" marL="1371600" algn="l">
              <a:lnSpc>
                <a:spcPct val="90000"/>
              </a:lnSpc>
              <a:spcBef>
                <a:spcPts val="500"/>
              </a:spcBef>
              <a:spcAft>
                <a:spcPts val="0"/>
              </a:spcAft>
              <a:buClr>
                <a:schemeClr val="dk1"/>
              </a:buClr>
              <a:buSzPts val="2000"/>
              <a:buChar char="•"/>
              <a:defRPr>
                <a:latin typeface="Source Sans Pro"/>
                <a:ea typeface="Source Sans Pro"/>
                <a:cs typeface="Source Sans Pro"/>
                <a:sym typeface="Source Sans Pro"/>
              </a:defRPr>
            </a:lvl3pPr>
            <a:lvl4pPr indent="-342900" lvl="3" marL="1828800" algn="l">
              <a:lnSpc>
                <a:spcPct val="90000"/>
              </a:lnSpc>
              <a:spcBef>
                <a:spcPts val="500"/>
              </a:spcBef>
              <a:spcAft>
                <a:spcPts val="0"/>
              </a:spcAft>
              <a:buClr>
                <a:schemeClr val="dk1"/>
              </a:buClr>
              <a:buSzPts val="1800"/>
              <a:buChar char="•"/>
              <a:defRPr>
                <a:latin typeface="Source Sans Pro"/>
                <a:ea typeface="Source Sans Pro"/>
                <a:cs typeface="Source Sans Pro"/>
                <a:sym typeface="Source Sans Pro"/>
              </a:defRPr>
            </a:lvl4pPr>
            <a:lvl5pPr indent="-342900" lvl="4" marL="2286000" algn="l">
              <a:lnSpc>
                <a:spcPct val="90000"/>
              </a:lnSpc>
              <a:spcBef>
                <a:spcPts val="500"/>
              </a:spcBef>
              <a:spcAft>
                <a:spcPts val="0"/>
              </a:spcAft>
              <a:buClr>
                <a:schemeClr val="dk1"/>
              </a:buClr>
              <a:buSzPts val="1800"/>
              <a:buChar char="•"/>
              <a:defRPr>
                <a:latin typeface="Source Sans Pro"/>
                <a:ea typeface="Source Sans Pro"/>
                <a:cs typeface="Source Sans Pro"/>
                <a:sym typeface="Source Sans Pro"/>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2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 name="Google Shape;28;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1" name="Shape 31"/>
        <p:cNvGrpSpPr/>
        <p:nvPr/>
      </p:nvGrpSpPr>
      <p:grpSpPr>
        <a:xfrm>
          <a:off x="0" y="0"/>
          <a:ext cx="0" cy="0"/>
          <a:chOff x="0" y="0"/>
          <a:chExt cx="0" cy="0"/>
        </a:xfrm>
      </p:grpSpPr>
      <p:sp>
        <p:nvSpPr>
          <p:cNvPr id="32" name="Google Shape;32;p2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2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34" name="Google Shape;34;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7" name="Shape 37"/>
        <p:cNvGrpSpPr/>
        <p:nvPr/>
      </p:nvGrpSpPr>
      <p:grpSpPr>
        <a:xfrm>
          <a:off x="0" y="0"/>
          <a:ext cx="0" cy="0"/>
          <a:chOff x="0" y="0"/>
          <a:chExt cx="0" cy="0"/>
        </a:xfrm>
      </p:grpSpPr>
      <p:sp>
        <p:nvSpPr>
          <p:cNvPr id="38" name="Google Shape;38;p2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2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0" name="Google Shape;40;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3" name="Shape 43"/>
        <p:cNvGrpSpPr/>
        <p:nvPr/>
      </p:nvGrpSpPr>
      <p:grpSpPr>
        <a:xfrm>
          <a:off x="0" y="0"/>
          <a:ext cx="0" cy="0"/>
          <a:chOff x="0" y="0"/>
          <a:chExt cx="0" cy="0"/>
        </a:xfrm>
      </p:grpSpPr>
      <p:sp>
        <p:nvSpPr>
          <p:cNvPr id="44" name="Google Shape;44;p2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2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2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 name="Google Shape;47;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0" name="Shape 50"/>
        <p:cNvGrpSpPr/>
        <p:nvPr/>
      </p:nvGrpSpPr>
      <p:grpSpPr>
        <a:xfrm>
          <a:off x="0" y="0"/>
          <a:ext cx="0" cy="0"/>
          <a:chOff x="0" y="0"/>
          <a:chExt cx="0" cy="0"/>
        </a:xfrm>
      </p:grpSpPr>
      <p:sp>
        <p:nvSpPr>
          <p:cNvPr id="51" name="Google Shape;51;p2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2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3" name="Google Shape;53;p28"/>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 name="Google Shape;54;p2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5" name="Google Shape;55;p28"/>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 name="Google Shape;56;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9" name="Shape 59"/>
        <p:cNvGrpSpPr/>
        <p:nvPr/>
      </p:nvGrpSpPr>
      <p:grpSpPr>
        <a:xfrm>
          <a:off x="0" y="0"/>
          <a:ext cx="0" cy="0"/>
          <a:chOff x="0" y="0"/>
          <a:chExt cx="0" cy="0"/>
        </a:xfrm>
      </p:grpSpPr>
      <p:sp>
        <p:nvSpPr>
          <p:cNvPr id="60" name="Google Shape;60;p2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4" name="Shape 64"/>
        <p:cNvGrpSpPr/>
        <p:nvPr/>
      </p:nvGrpSpPr>
      <p:grpSpPr>
        <a:xfrm>
          <a:off x="0" y="0"/>
          <a:ext cx="0" cy="0"/>
          <a:chOff x="0" y="0"/>
          <a:chExt cx="0" cy="0"/>
        </a:xfrm>
      </p:grpSpPr>
      <p:sp>
        <p:nvSpPr>
          <p:cNvPr id="65" name="Google Shape;65;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8" name="Shape 68"/>
        <p:cNvGrpSpPr/>
        <p:nvPr/>
      </p:nvGrpSpPr>
      <p:grpSpPr>
        <a:xfrm>
          <a:off x="0" y="0"/>
          <a:ext cx="0" cy="0"/>
          <a:chOff x="0" y="0"/>
          <a:chExt cx="0" cy="0"/>
        </a:xfrm>
      </p:grpSpPr>
      <p:sp>
        <p:nvSpPr>
          <p:cNvPr id="69" name="Google Shape;69;p3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3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1" name="Google Shape;71;p3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2" name="Google Shape;72;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5" name="Shape 75"/>
        <p:cNvGrpSpPr/>
        <p:nvPr/>
      </p:nvGrpSpPr>
      <p:grpSpPr>
        <a:xfrm>
          <a:off x="0" y="0"/>
          <a:ext cx="0" cy="0"/>
          <a:chOff x="0" y="0"/>
          <a:chExt cx="0" cy="0"/>
        </a:xfrm>
      </p:grpSpPr>
      <p:sp>
        <p:nvSpPr>
          <p:cNvPr id="76" name="Google Shape;76;p3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 name="Google Shape;77;p32"/>
          <p:cNvSpPr/>
          <p:nvPr>
            <p:ph idx="2" type="pic"/>
          </p:nvPr>
        </p:nvSpPr>
        <p:spPr>
          <a:xfrm>
            <a:off x="5183188" y="987425"/>
            <a:ext cx="6172200" cy="4873625"/>
          </a:xfrm>
          <a:prstGeom prst="rect">
            <a:avLst/>
          </a:prstGeom>
          <a:noFill/>
          <a:ln>
            <a:noFill/>
          </a:ln>
        </p:spPr>
      </p:sp>
      <p:sp>
        <p:nvSpPr>
          <p:cNvPr id="78" name="Google Shape;78;p3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9" name="Google Shape;79;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2" name="Shape 82"/>
        <p:cNvGrpSpPr/>
        <p:nvPr/>
      </p:nvGrpSpPr>
      <p:grpSpPr>
        <a:xfrm>
          <a:off x="0" y="0"/>
          <a:ext cx="0" cy="0"/>
          <a:chOff x="0" y="0"/>
          <a:chExt cx="0" cy="0"/>
        </a:xfrm>
      </p:grpSpPr>
      <p:sp>
        <p:nvSpPr>
          <p:cNvPr id="83" name="Google Shape;83;p3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 name="Google Shape;84;p33"/>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5" name="Google Shape;85;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8" name="Shape 88"/>
        <p:cNvGrpSpPr/>
        <p:nvPr/>
      </p:nvGrpSpPr>
      <p:grpSpPr>
        <a:xfrm>
          <a:off x="0" y="0"/>
          <a:ext cx="0" cy="0"/>
          <a:chOff x="0" y="0"/>
          <a:chExt cx="0" cy="0"/>
        </a:xfrm>
      </p:grpSpPr>
      <p:sp>
        <p:nvSpPr>
          <p:cNvPr id="89" name="Google Shape;89;p34"/>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0" name="Google Shape;90;p34"/>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1" name="Google Shape;91;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8" name="Shape 98"/>
        <p:cNvGrpSpPr/>
        <p:nvPr/>
      </p:nvGrpSpPr>
      <p:grpSpPr>
        <a:xfrm>
          <a:off x="0" y="0"/>
          <a:ext cx="0" cy="0"/>
          <a:chOff x="0" y="0"/>
          <a:chExt cx="0" cy="0"/>
        </a:xfrm>
      </p:grpSpPr>
      <p:sp>
        <p:nvSpPr>
          <p:cNvPr id="99" name="Google Shape;99;p24"/>
          <p:cNvSpPr txBox="1"/>
          <p:nvPr>
            <p:ph type="title"/>
          </p:nvPr>
        </p:nvSpPr>
        <p:spPr>
          <a:xfrm>
            <a:off x="1214533" y="593367"/>
            <a:ext cx="9774300" cy="763500"/>
          </a:xfrm>
          <a:prstGeom prst="rect">
            <a:avLst/>
          </a:prstGeom>
          <a:noFill/>
          <a:ln>
            <a:noFill/>
          </a:ln>
        </p:spPr>
        <p:txBody>
          <a:bodyPr anchorCtr="0" anchor="t" bIns="121900" lIns="121900" spcFirstLastPara="1" rIns="121900" wrap="square" tIns="121900">
            <a:noAutofit/>
          </a:bodyPr>
          <a:lstStyle>
            <a:lvl1pPr lvl="0" algn="l">
              <a:lnSpc>
                <a:spcPct val="100000"/>
              </a:lnSpc>
              <a:spcBef>
                <a:spcPts val="0"/>
              </a:spcBef>
              <a:spcAft>
                <a:spcPts val="0"/>
              </a:spcAft>
              <a:buSzPts val="43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p:txBody>
      </p:sp>
      <p:sp>
        <p:nvSpPr>
          <p:cNvPr id="100" name="Google Shape;100;p24"/>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Autofit/>
          </a:bodyPr>
          <a:lstStyle>
            <a:lvl1pPr indent="0" lvl="0"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1pPr>
            <a:lvl2pPr indent="0" lvl="1"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2pPr>
            <a:lvl3pPr indent="0" lvl="2"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3pPr>
            <a:lvl4pPr indent="0" lvl="3"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4pPr>
            <a:lvl5pPr indent="0" lvl="4"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5pPr>
            <a:lvl6pPr indent="0" lvl="5"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6pPr>
            <a:lvl7pPr indent="0" lvl="6"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7pPr>
            <a:lvl8pPr indent="0" lvl="7"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8pPr>
            <a:lvl9pPr indent="0" lvl="8"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01" name="Google Shape;101;p24"/>
          <p:cNvSpPr txBox="1"/>
          <p:nvPr>
            <p:ph idx="1" type="body"/>
          </p:nvPr>
        </p:nvSpPr>
        <p:spPr>
          <a:xfrm>
            <a:off x="1214524" y="1931825"/>
            <a:ext cx="9774300" cy="3105300"/>
          </a:xfrm>
          <a:prstGeom prst="rect">
            <a:avLst/>
          </a:prstGeom>
          <a:noFill/>
          <a:ln>
            <a:noFill/>
          </a:ln>
        </p:spPr>
        <p:txBody>
          <a:bodyPr anchorCtr="0" anchor="t" bIns="121900" lIns="121900" spcFirstLastPara="1" rIns="121900" wrap="square" tIns="121900">
            <a:noAutofit/>
          </a:bodyPr>
          <a:lstStyle>
            <a:lvl1pPr indent="-431800" lvl="0" marL="457200" algn="l">
              <a:lnSpc>
                <a:spcPct val="115000"/>
              </a:lnSpc>
              <a:spcBef>
                <a:spcPts val="0"/>
              </a:spcBef>
              <a:spcAft>
                <a:spcPts val="0"/>
              </a:spcAft>
              <a:buSzPts val="3200"/>
              <a:buChar char="●"/>
              <a:defRPr/>
            </a:lvl1pPr>
            <a:lvl2pPr indent="-381000" lvl="1" marL="914400" algn="l">
              <a:lnSpc>
                <a:spcPct val="115000"/>
              </a:lnSpc>
              <a:spcBef>
                <a:spcPts val="2100"/>
              </a:spcBef>
              <a:spcAft>
                <a:spcPts val="0"/>
              </a:spcAft>
              <a:buSzPts val="2400"/>
              <a:buChar char="○"/>
              <a:defRPr/>
            </a:lvl2pPr>
            <a:lvl3pPr indent="-381000" lvl="2" marL="1371600" algn="l">
              <a:lnSpc>
                <a:spcPct val="115000"/>
              </a:lnSpc>
              <a:spcBef>
                <a:spcPts val="2100"/>
              </a:spcBef>
              <a:spcAft>
                <a:spcPts val="0"/>
              </a:spcAft>
              <a:buSzPts val="2400"/>
              <a:buChar char="■"/>
              <a:defRPr/>
            </a:lvl3pPr>
            <a:lvl4pPr indent="-361950" lvl="3" marL="1828800" algn="l">
              <a:lnSpc>
                <a:spcPct val="115000"/>
              </a:lnSpc>
              <a:spcBef>
                <a:spcPts val="2100"/>
              </a:spcBef>
              <a:spcAft>
                <a:spcPts val="0"/>
              </a:spcAft>
              <a:buSzPts val="2100"/>
              <a:buChar char="●"/>
              <a:defRPr/>
            </a:lvl4pPr>
            <a:lvl5pPr indent="-361950" lvl="4" marL="2286000" algn="l">
              <a:lnSpc>
                <a:spcPct val="115000"/>
              </a:lnSpc>
              <a:spcBef>
                <a:spcPts val="2100"/>
              </a:spcBef>
              <a:spcAft>
                <a:spcPts val="0"/>
              </a:spcAft>
              <a:buSzPts val="2100"/>
              <a:buChar char="○"/>
              <a:defRPr/>
            </a:lvl5pPr>
            <a:lvl6pPr indent="-349250" lvl="5" marL="2743200" algn="l">
              <a:lnSpc>
                <a:spcPct val="115000"/>
              </a:lnSpc>
              <a:spcBef>
                <a:spcPts val="2100"/>
              </a:spcBef>
              <a:spcAft>
                <a:spcPts val="0"/>
              </a:spcAft>
              <a:buSzPts val="1900"/>
              <a:buChar char="■"/>
              <a:defRPr/>
            </a:lvl6pPr>
            <a:lvl7pPr indent="-349250" lvl="6" marL="3200400" algn="l">
              <a:lnSpc>
                <a:spcPct val="115000"/>
              </a:lnSpc>
              <a:spcBef>
                <a:spcPts val="2100"/>
              </a:spcBef>
              <a:spcAft>
                <a:spcPts val="0"/>
              </a:spcAft>
              <a:buSzPts val="1900"/>
              <a:buChar char="●"/>
              <a:defRPr/>
            </a:lvl7pPr>
            <a:lvl8pPr indent="-349250" lvl="7" marL="3657600" algn="l">
              <a:lnSpc>
                <a:spcPct val="115000"/>
              </a:lnSpc>
              <a:spcBef>
                <a:spcPts val="2100"/>
              </a:spcBef>
              <a:spcAft>
                <a:spcPts val="0"/>
              </a:spcAft>
              <a:buSzPts val="1900"/>
              <a:buChar char="○"/>
              <a:defRPr/>
            </a:lvl8pPr>
            <a:lvl9pPr indent="-349250" lvl="8" marL="4114800" algn="l">
              <a:lnSpc>
                <a:spcPct val="115000"/>
              </a:lnSpc>
              <a:spcBef>
                <a:spcPts val="2100"/>
              </a:spcBef>
              <a:spcAft>
                <a:spcPts val="2100"/>
              </a:spcAft>
              <a:buSzPts val="1900"/>
              <a:buChar char="■"/>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type="title">
  <p:cSld name="TITLE">
    <p:bg>
      <p:bgPr>
        <a:blipFill>
          <a:blip r:embed="rId2">
            <a:alphaModFix/>
          </a:blip>
          <a:stretch>
            <a:fillRect/>
          </a:stretch>
        </a:blipFill>
      </p:bgPr>
    </p:bg>
    <p:spTree>
      <p:nvGrpSpPr>
        <p:cNvPr id="102" name="Shape 102"/>
        <p:cNvGrpSpPr/>
        <p:nvPr/>
      </p:nvGrpSpPr>
      <p:grpSpPr>
        <a:xfrm>
          <a:off x="0" y="0"/>
          <a:ext cx="0" cy="0"/>
          <a:chOff x="0" y="0"/>
          <a:chExt cx="0" cy="0"/>
        </a:xfrm>
      </p:grpSpPr>
      <p:sp>
        <p:nvSpPr>
          <p:cNvPr id="103" name="Google Shape;103;p35"/>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Autofit/>
          </a:bodyPr>
          <a:lstStyle>
            <a:lvl1pPr indent="0" lvl="0"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1pPr>
            <a:lvl2pPr indent="0" lvl="1"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2pPr>
            <a:lvl3pPr indent="0" lvl="2"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3pPr>
            <a:lvl4pPr indent="0" lvl="3"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4pPr>
            <a:lvl5pPr indent="0" lvl="4"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5pPr>
            <a:lvl6pPr indent="0" lvl="5"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6pPr>
            <a:lvl7pPr indent="0" lvl="6"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7pPr>
            <a:lvl8pPr indent="0" lvl="7"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8pPr>
            <a:lvl9pPr indent="0" lvl="8"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04" name="Shape 104"/>
        <p:cNvGrpSpPr/>
        <p:nvPr/>
      </p:nvGrpSpPr>
      <p:grpSpPr>
        <a:xfrm>
          <a:off x="0" y="0"/>
          <a:ext cx="0" cy="0"/>
          <a:chOff x="0" y="0"/>
          <a:chExt cx="0" cy="0"/>
        </a:xfrm>
      </p:grpSpPr>
      <p:sp>
        <p:nvSpPr>
          <p:cNvPr id="105" name="Google Shape;105;p36"/>
          <p:cNvSpPr txBox="1"/>
          <p:nvPr>
            <p:ph type="title"/>
          </p:nvPr>
        </p:nvSpPr>
        <p:spPr>
          <a:xfrm>
            <a:off x="1226200" y="593367"/>
            <a:ext cx="9728100" cy="763500"/>
          </a:xfrm>
          <a:prstGeom prst="rect">
            <a:avLst/>
          </a:prstGeom>
          <a:noFill/>
          <a:ln>
            <a:noFill/>
          </a:ln>
        </p:spPr>
        <p:txBody>
          <a:bodyPr anchorCtr="0" anchor="t" bIns="121900" lIns="121900" spcFirstLastPara="1" rIns="121900" wrap="square" tIns="121900">
            <a:noAutofit/>
          </a:bodyPr>
          <a:lstStyle>
            <a:lvl1pPr lvl="0" algn="l">
              <a:lnSpc>
                <a:spcPct val="100000"/>
              </a:lnSpc>
              <a:spcBef>
                <a:spcPts val="0"/>
              </a:spcBef>
              <a:spcAft>
                <a:spcPts val="0"/>
              </a:spcAft>
              <a:buSzPts val="43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p:txBody>
      </p:sp>
      <p:sp>
        <p:nvSpPr>
          <p:cNvPr id="106" name="Google Shape;106;p36"/>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Autofit/>
          </a:bodyPr>
          <a:lstStyle>
            <a:lvl1pPr indent="0" lvl="0"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1pPr>
            <a:lvl2pPr indent="0" lvl="1"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2pPr>
            <a:lvl3pPr indent="0" lvl="2"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3pPr>
            <a:lvl4pPr indent="0" lvl="3"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4pPr>
            <a:lvl5pPr indent="0" lvl="4"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5pPr>
            <a:lvl6pPr indent="0" lvl="5"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6pPr>
            <a:lvl7pPr indent="0" lvl="6"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7pPr>
            <a:lvl8pPr indent="0" lvl="7"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8pPr>
            <a:lvl9pPr indent="0" lvl="8"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07" name="Google Shape;107;p36"/>
          <p:cNvSpPr txBox="1"/>
          <p:nvPr>
            <p:ph idx="1" type="body"/>
          </p:nvPr>
        </p:nvSpPr>
        <p:spPr>
          <a:xfrm>
            <a:off x="1388067" y="2146467"/>
            <a:ext cx="4679100" cy="3234000"/>
          </a:xfrm>
          <a:prstGeom prst="rect">
            <a:avLst/>
          </a:prstGeom>
          <a:noFill/>
          <a:ln>
            <a:noFill/>
          </a:ln>
        </p:spPr>
        <p:txBody>
          <a:bodyPr anchorCtr="0" anchor="t" bIns="121900" lIns="121900" spcFirstLastPara="1" rIns="121900" wrap="square" tIns="121900">
            <a:noAutofit/>
          </a:bodyPr>
          <a:lstStyle>
            <a:lvl1pPr indent="-431800" lvl="0" marL="457200" algn="l">
              <a:lnSpc>
                <a:spcPct val="115000"/>
              </a:lnSpc>
              <a:spcBef>
                <a:spcPts val="0"/>
              </a:spcBef>
              <a:spcAft>
                <a:spcPts val="0"/>
              </a:spcAft>
              <a:buSzPts val="3200"/>
              <a:buChar char="●"/>
              <a:defRPr/>
            </a:lvl1pPr>
            <a:lvl2pPr indent="-381000" lvl="1" marL="914400" algn="l">
              <a:lnSpc>
                <a:spcPct val="115000"/>
              </a:lnSpc>
              <a:spcBef>
                <a:spcPts val="2100"/>
              </a:spcBef>
              <a:spcAft>
                <a:spcPts val="0"/>
              </a:spcAft>
              <a:buSzPts val="2400"/>
              <a:buChar char="○"/>
              <a:defRPr/>
            </a:lvl2pPr>
            <a:lvl3pPr indent="-381000" lvl="2" marL="1371600" algn="l">
              <a:lnSpc>
                <a:spcPct val="115000"/>
              </a:lnSpc>
              <a:spcBef>
                <a:spcPts val="2100"/>
              </a:spcBef>
              <a:spcAft>
                <a:spcPts val="0"/>
              </a:spcAft>
              <a:buSzPts val="2400"/>
              <a:buChar char="■"/>
              <a:defRPr/>
            </a:lvl3pPr>
            <a:lvl4pPr indent="-361950" lvl="3" marL="1828800" algn="l">
              <a:lnSpc>
                <a:spcPct val="115000"/>
              </a:lnSpc>
              <a:spcBef>
                <a:spcPts val="2100"/>
              </a:spcBef>
              <a:spcAft>
                <a:spcPts val="0"/>
              </a:spcAft>
              <a:buSzPts val="2100"/>
              <a:buChar char="●"/>
              <a:defRPr/>
            </a:lvl4pPr>
            <a:lvl5pPr indent="-361950" lvl="4" marL="2286000" algn="l">
              <a:lnSpc>
                <a:spcPct val="115000"/>
              </a:lnSpc>
              <a:spcBef>
                <a:spcPts val="2100"/>
              </a:spcBef>
              <a:spcAft>
                <a:spcPts val="0"/>
              </a:spcAft>
              <a:buSzPts val="2100"/>
              <a:buChar char="○"/>
              <a:defRPr/>
            </a:lvl5pPr>
            <a:lvl6pPr indent="-349250" lvl="5" marL="2743200" algn="l">
              <a:lnSpc>
                <a:spcPct val="115000"/>
              </a:lnSpc>
              <a:spcBef>
                <a:spcPts val="2100"/>
              </a:spcBef>
              <a:spcAft>
                <a:spcPts val="0"/>
              </a:spcAft>
              <a:buSzPts val="1900"/>
              <a:buChar char="■"/>
              <a:defRPr/>
            </a:lvl6pPr>
            <a:lvl7pPr indent="-349250" lvl="6" marL="3200400" algn="l">
              <a:lnSpc>
                <a:spcPct val="115000"/>
              </a:lnSpc>
              <a:spcBef>
                <a:spcPts val="2100"/>
              </a:spcBef>
              <a:spcAft>
                <a:spcPts val="0"/>
              </a:spcAft>
              <a:buSzPts val="1900"/>
              <a:buChar char="●"/>
              <a:defRPr/>
            </a:lvl7pPr>
            <a:lvl8pPr indent="-349250" lvl="7" marL="3657600" algn="l">
              <a:lnSpc>
                <a:spcPct val="115000"/>
              </a:lnSpc>
              <a:spcBef>
                <a:spcPts val="2100"/>
              </a:spcBef>
              <a:spcAft>
                <a:spcPts val="0"/>
              </a:spcAft>
              <a:buSzPts val="1900"/>
              <a:buChar char="○"/>
              <a:defRPr/>
            </a:lvl8pPr>
            <a:lvl9pPr indent="-349250" lvl="8" marL="4114800" algn="l">
              <a:lnSpc>
                <a:spcPct val="115000"/>
              </a:lnSpc>
              <a:spcBef>
                <a:spcPts val="2100"/>
              </a:spcBef>
              <a:spcAft>
                <a:spcPts val="2100"/>
              </a:spcAft>
              <a:buSzPts val="1900"/>
              <a:buChar char="■"/>
              <a:defRPr/>
            </a:lvl9pPr>
          </a:lstStyle>
          <a:p/>
        </p:txBody>
      </p:sp>
      <p:sp>
        <p:nvSpPr>
          <p:cNvPr id="108" name="Google Shape;108;p36"/>
          <p:cNvSpPr txBox="1"/>
          <p:nvPr>
            <p:ph idx="2" type="body"/>
          </p:nvPr>
        </p:nvSpPr>
        <p:spPr>
          <a:xfrm>
            <a:off x="6339267" y="2117867"/>
            <a:ext cx="4407600" cy="3262800"/>
          </a:xfrm>
          <a:prstGeom prst="rect">
            <a:avLst/>
          </a:prstGeom>
          <a:noFill/>
          <a:ln>
            <a:noFill/>
          </a:ln>
        </p:spPr>
        <p:txBody>
          <a:bodyPr anchorCtr="0" anchor="t" bIns="121900" lIns="121900" spcFirstLastPara="1" rIns="121900" wrap="square" tIns="121900">
            <a:noAutofit/>
          </a:bodyPr>
          <a:lstStyle>
            <a:lvl1pPr indent="-431800" lvl="0" marL="457200" algn="l">
              <a:lnSpc>
                <a:spcPct val="115000"/>
              </a:lnSpc>
              <a:spcBef>
                <a:spcPts val="0"/>
              </a:spcBef>
              <a:spcAft>
                <a:spcPts val="0"/>
              </a:spcAft>
              <a:buSzPts val="3200"/>
              <a:buChar char="●"/>
              <a:defRPr/>
            </a:lvl1pPr>
            <a:lvl2pPr indent="-381000" lvl="1" marL="914400" algn="l">
              <a:lnSpc>
                <a:spcPct val="115000"/>
              </a:lnSpc>
              <a:spcBef>
                <a:spcPts val="2100"/>
              </a:spcBef>
              <a:spcAft>
                <a:spcPts val="0"/>
              </a:spcAft>
              <a:buSzPts val="2400"/>
              <a:buChar char="○"/>
              <a:defRPr/>
            </a:lvl2pPr>
            <a:lvl3pPr indent="-381000" lvl="2" marL="1371600" algn="l">
              <a:lnSpc>
                <a:spcPct val="115000"/>
              </a:lnSpc>
              <a:spcBef>
                <a:spcPts val="2100"/>
              </a:spcBef>
              <a:spcAft>
                <a:spcPts val="0"/>
              </a:spcAft>
              <a:buSzPts val="2400"/>
              <a:buChar char="■"/>
              <a:defRPr/>
            </a:lvl3pPr>
            <a:lvl4pPr indent="-361950" lvl="3" marL="1828800" algn="l">
              <a:lnSpc>
                <a:spcPct val="115000"/>
              </a:lnSpc>
              <a:spcBef>
                <a:spcPts val="2100"/>
              </a:spcBef>
              <a:spcAft>
                <a:spcPts val="0"/>
              </a:spcAft>
              <a:buSzPts val="2100"/>
              <a:buChar char="●"/>
              <a:defRPr/>
            </a:lvl4pPr>
            <a:lvl5pPr indent="-361950" lvl="4" marL="2286000" algn="l">
              <a:lnSpc>
                <a:spcPct val="115000"/>
              </a:lnSpc>
              <a:spcBef>
                <a:spcPts val="2100"/>
              </a:spcBef>
              <a:spcAft>
                <a:spcPts val="0"/>
              </a:spcAft>
              <a:buSzPts val="2100"/>
              <a:buChar char="○"/>
              <a:defRPr/>
            </a:lvl5pPr>
            <a:lvl6pPr indent="-349250" lvl="5" marL="2743200" algn="l">
              <a:lnSpc>
                <a:spcPct val="115000"/>
              </a:lnSpc>
              <a:spcBef>
                <a:spcPts val="2100"/>
              </a:spcBef>
              <a:spcAft>
                <a:spcPts val="0"/>
              </a:spcAft>
              <a:buSzPts val="1900"/>
              <a:buChar char="■"/>
              <a:defRPr/>
            </a:lvl6pPr>
            <a:lvl7pPr indent="-349250" lvl="6" marL="3200400" algn="l">
              <a:lnSpc>
                <a:spcPct val="115000"/>
              </a:lnSpc>
              <a:spcBef>
                <a:spcPts val="2100"/>
              </a:spcBef>
              <a:spcAft>
                <a:spcPts val="0"/>
              </a:spcAft>
              <a:buSzPts val="1900"/>
              <a:buChar char="●"/>
              <a:defRPr/>
            </a:lvl7pPr>
            <a:lvl8pPr indent="-349250" lvl="7" marL="3657600" algn="l">
              <a:lnSpc>
                <a:spcPct val="115000"/>
              </a:lnSpc>
              <a:spcBef>
                <a:spcPts val="2100"/>
              </a:spcBef>
              <a:spcAft>
                <a:spcPts val="0"/>
              </a:spcAft>
              <a:buSzPts val="1900"/>
              <a:buChar char="○"/>
              <a:defRPr/>
            </a:lvl8pPr>
            <a:lvl9pPr indent="-349250" lvl="8" marL="4114800" algn="l">
              <a:lnSpc>
                <a:spcPct val="115000"/>
              </a:lnSpc>
              <a:spcBef>
                <a:spcPts val="2100"/>
              </a:spcBef>
              <a:spcAft>
                <a:spcPts val="2100"/>
              </a:spcAft>
              <a:buSzPts val="1900"/>
              <a:buChar char="■"/>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9" name="Shape 109"/>
        <p:cNvGrpSpPr/>
        <p:nvPr/>
      </p:nvGrpSpPr>
      <p:grpSpPr>
        <a:xfrm>
          <a:off x="0" y="0"/>
          <a:ext cx="0" cy="0"/>
          <a:chOff x="0" y="0"/>
          <a:chExt cx="0" cy="0"/>
        </a:xfrm>
      </p:grpSpPr>
      <p:sp>
        <p:nvSpPr>
          <p:cNvPr id="110" name="Google Shape;110;p37"/>
          <p:cNvSpPr txBox="1"/>
          <p:nvPr>
            <p:ph type="title"/>
          </p:nvPr>
        </p:nvSpPr>
        <p:spPr>
          <a:xfrm>
            <a:off x="1214533" y="593367"/>
            <a:ext cx="9751200" cy="763500"/>
          </a:xfrm>
          <a:prstGeom prst="rect">
            <a:avLst/>
          </a:prstGeom>
          <a:noFill/>
          <a:ln>
            <a:noFill/>
          </a:ln>
        </p:spPr>
        <p:txBody>
          <a:bodyPr anchorCtr="0" anchor="t" bIns="121900" lIns="121900" spcFirstLastPara="1" rIns="121900" wrap="square" tIns="121900">
            <a:noAutofit/>
          </a:bodyPr>
          <a:lstStyle>
            <a:lvl1pPr lvl="0" algn="l">
              <a:lnSpc>
                <a:spcPct val="100000"/>
              </a:lnSpc>
              <a:spcBef>
                <a:spcPts val="0"/>
              </a:spcBef>
              <a:spcAft>
                <a:spcPts val="0"/>
              </a:spcAft>
              <a:buSzPts val="43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p:txBody>
      </p:sp>
      <p:sp>
        <p:nvSpPr>
          <p:cNvPr id="111" name="Google Shape;111;p37"/>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Autofit/>
          </a:bodyPr>
          <a:lstStyle>
            <a:lvl1pPr indent="0" lvl="0"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1pPr>
            <a:lvl2pPr indent="0" lvl="1"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2pPr>
            <a:lvl3pPr indent="0" lvl="2"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3pPr>
            <a:lvl4pPr indent="0" lvl="3"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4pPr>
            <a:lvl5pPr indent="0" lvl="4"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5pPr>
            <a:lvl6pPr indent="0" lvl="5"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6pPr>
            <a:lvl7pPr indent="0" lvl="6"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7pPr>
            <a:lvl8pPr indent="0" lvl="7"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8pPr>
            <a:lvl9pPr indent="0" lvl="8"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112" name="Shape 112"/>
        <p:cNvGrpSpPr/>
        <p:nvPr/>
      </p:nvGrpSpPr>
      <p:grpSpPr>
        <a:xfrm>
          <a:off x="0" y="0"/>
          <a:ext cx="0" cy="0"/>
          <a:chOff x="0" y="0"/>
          <a:chExt cx="0" cy="0"/>
        </a:xfrm>
      </p:grpSpPr>
      <p:sp>
        <p:nvSpPr>
          <p:cNvPr id="113" name="Google Shape;113;p38"/>
          <p:cNvSpPr txBox="1"/>
          <p:nvPr>
            <p:ph type="title"/>
          </p:nvPr>
        </p:nvSpPr>
        <p:spPr>
          <a:xfrm>
            <a:off x="415600" y="740800"/>
            <a:ext cx="3744000" cy="1007700"/>
          </a:xfrm>
          <a:prstGeom prst="rect">
            <a:avLst/>
          </a:prstGeom>
          <a:noFill/>
          <a:ln>
            <a:noFill/>
          </a:ln>
        </p:spPr>
        <p:txBody>
          <a:bodyPr anchorCtr="0" anchor="b" bIns="121900" lIns="121900" spcFirstLastPara="1" rIns="121900" wrap="square" tIns="121900">
            <a:noAutofit/>
          </a:bodyPr>
          <a:lstStyle>
            <a:lvl1pPr lvl="0" algn="l">
              <a:lnSpc>
                <a:spcPct val="100000"/>
              </a:lnSpc>
              <a:spcBef>
                <a:spcPts val="0"/>
              </a:spcBef>
              <a:spcAft>
                <a:spcPts val="0"/>
              </a:spcAft>
              <a:buSzPts val="3200"/>
              <a:buNone/>
              <a:defRPr sz="3200"/>
            </a:lvl1pPr>
            <a:lvl2pPr lvl="1" algn="l">
              <a:lnSpc>
                <a:spcPct val="100000"/>
              </a:lnSpc>
              <a:spcBef>
                <a:spcPts val="0"/>
              </a:spcBef>
              <a:spcAft>
                <a:spcPts val="0"/>
              </a:spcAft>
              <a:buSzPts val="3200"/>
              <a:buNone/>
              <a:defRPr sz="3200"/>
            </a:lvl2pPr>
            <a:lvl3pPr lvl="2" algn="l">
              <a:lnSpc>
                <a:spcPct val="100000"/>
              </a:lnSpc>
              <a:spcBef>
                <a:spcPts val="0"/>
              </a:spcBef>
              <a:spcAft>
                <a:spcPts val="0"/>
              </a:spcAft>
              <a:buSzPts val="3200"/>
              <a:buNone/>
              <a:defRPr sz="3200"/>
            </a:lvl3pPr>
            <a:lvl4pPr lvl="3" algn="l">
              <a:lnSpc>
                <a:spcPct val="100000"/>
              </a:lnSpc>
              <a:spcBef>
                <a:spcPts val="0"/>
              </a:spcBef>
              <a:spcAft>
                <a:spcPts val="0"/>
              </a:spcAft>
              <a:buSzPts val="3200"/>
              <a:buNone/>
              <a:defRPr sz="3200"/>
            </a:lvl4pPr>
            <a:lvl5pPr lvl="4" algn="l">
              <a:lnSpc>
                <a:spcPct val="100000"/>
              </a:lnSpc>
              <a:spcBef>
                <a:spcPts val="0"/>
              </a:spcBef>
              <a:spcAft>
                <a:spcPts val="0"/>
              </a:spcAft>
              <a:buSzPts val="3200"/>
              <a:buNone/>
              <a:defRPr sz="3200"/>
            </a:lvl5pPr>
            <a:lvl6pPr lvl="5" algn="l">
              <a:lnSpc>
                <a:spcPct val="100000"/>
              </a:lnSpc>
              <a:spcBef>
                <a:spcPts val="0"/>
              </a:spcBef>
              <a:spcAft>
                <a:spcPts val="0"/>
              </a:spcAft>
              <a:buSzPts val="3200"/>
              <a:buNone/>
              <a:defRPr sz="3200"/>
            </a:lvl6pPr>
            <a:lvl7pPr lvl="6" algn="l">
              <a:lnSpc>
                <a:spcPct val="100000"/>
              </a:lnSpc>
              <a:spcBef>
                <a:spcPts val="0"/>
              </a:spcBef>
              <a:spcAft>
                <a:spcPts val="0"/>
              </a:spcAft>
              <a:buSzPts val="3200"/>
              <a:buNone/>
              <a:defRPr sz="3200"/>
            </a:lvl7pPr>
            <a:lvl8pPr lvl="7" algn="l">
              <a:lnSpc>
                <a:spcPct val="100000"/>
              </a:lnSpc>
              <a:spcBef>
                <a:spcPts val="0"/>
              </a:spcBef>
              <a:spcAft>
                <a:spcPts val="0"/>
              </a:spcAft>
              <a:buSzPts val="3200"/>
              <a:buNone/>
              <a:defRPr sz="3200"/>
            </a:lvl8pPr>
            <a:lvl9pPr lvl="8" algn="l">
              <a:lnSpc>
                <a:spcPct val="100000"/>
              </a:lnSpc>
              <a:spcBef>
                <a:spcPts val="0"/>
              </a:spcBef>
              <a:spcAft>
                <a:spcPts val="0"/>
              </a:spcAft>
              <a:buSzPts val="3200"/>
              <a:buNone/>
              <a:defRPr sz="3200"/>
            </a:lvl9pPr>
          </a:lstStyle>
          <a:p/>
        </p:txBody>
      </p:sp>
      <p:sp>
        <p:nvSpPr>
          <p:cNvPr id="114" name="Google Shape;114;p38"/>
          <p:cNvSpPr txBox="1"/>
          <p:nvPr>
            <p:ph idx="1" type="body"/>
          </p:nvPr>
        </p:nvSpPr>
        <p:spPr>
          <a:xfrm>
            <a:off x="415600" y="1852800"/>
            <a:ext cx="3744000" cy="4239300"/>
          </a:xfrm>
          <a:prstGeom prst="rect">
            <a:avLst/>
          </a:prstGeom>
          <a:noFill/>
          <a:ln>
            <a:noFill/>
          </a:ln>
        </p:spPr>
        <p:txBody>
          <a:bodyPr anchorCtr="0" anchor="t" bIns="121900" lIns="121900" spcFirstLastPara="1" rIns="121900" wrap="square" tIns="121900">
            <a:noAutofit/>
          </a:bodyPr>
          <a:lstStyle>
            <a:lvl1pPr indent="-330200" lvl="0" marL="457200" algn="l">
              <a:lnSpc>
                <a:spcPct val="115000"/>
              </a:lnSpc>
              <a:spcBef>
                <a:spcPts val="0"/>
              </a:spcBef>
              <a:spcAft>
                <a:spcPts val="0"/>
              </a:spcAft>
              <a:buSzPts val="1600"/>
              <a:buChar char="●"/>
              <a:defRPr sz="1600"/>
            </a:lvl1pPr>
            <a:lvl2pPr indent="-330200" lvl="1" marL="914400" algn="l">
              <a:lnSpc>
                <a:spcPct val="115000"/>
              </a:lnSpc>
              <a:spcBef>
                <a:spcPts val="2100"/>
              </a:spcBef>
              <a:spcAft>
                <a:spcPts val="0"/>
              </a:spcAft>
              <a:buSzPts val="1600"/>
              <a:buChar char="○"/>
              <a:defRPr sz="1600"/>
            </a:lvl2pPr>
            <a:lvl3pPr indent="-330200" lvl="2" marL="1371600" algn="l">
              <a:lnSpc>
                <a:spcPct val="115000"/>
              </a:lnSpc>
              <a:spcBef>
                <a:spcPts val="2100"/>
              </a:spcBef>
              <a:spcAft>
                <a:spcPts val="0"/>
              </a:spcAft>
              <a:buSzPts val="1600"/>
              <a:buChar char="■"/>
              <a:defRPr sz="1600"/>
            </a:lvl3pPr>
            <a:lvl4pPr indent="-330200" lvl="3" marL="1828800" algn="l">
              <a:lnSpc>
                <a:spcPct val="115000"/>
              </a:lnSpc>
              <a:spcBef>
                <a:spcPts val="2100"/>
              </a:spcBef>
              <a:spcAft>
                <a:spcPts val="0"/>
              </a:spcAft>
              <a:buSzPts val="1600"/>
              <a:buChar char="●"/>
              <a:defRPr sz="1600"/>
            </a:lvl4pPr>
            <a:lvl5pPr indent="-330200" lvl="4" marL="2286000" algn="l">
              <a:lnSpc>
                <a:spcPct val="115000"/>
              </a:lnSpc>
              <a:spcBef>
                <a:spcPts val="2100"/>
              </a:spcBef>
              <a:spcAft>
                <a:spcPts val="0"/>
              </a:spcAft>
              <a:buSzPts val="1600"/>
              <a:buChar char="○"/>
              <a:defRPr sz="1600"/>
            </a:lvl5pPr>
            <a:lvl6pPr indent="-330200" lvl="5" marL="2743200" algn="l">
              <a:lnSpc>
                <a:spcPct val="115000"/>
              </a:lnSpc>
              <a:spcBef>
                <a:spcPts val="2100"/>
              </a:spcBef>
              <a:spcAft>
                <a:spcPts val="0"/>
              </a:spcAft>
              <a:buSzPts val="1600"/>
              <a:buChar char="■"/>
              <a:defRPr sz="1600"/>
            </a:lvl6pPr>
            <a:lvl7pPr indent="-330200" lvl="6" marL="3200400" algn="l">
              <a:lnSpc>
                <a:spcPct val="115000"/>
              </a:lnSpc>
              <a:spcBef>
                <a:spcPts val="2100"/>
              </a:spcBef>
              <a:spcAft>
                <a:spcPts val="0"/>
              </a:spcAft>
              <a:buSzPts val="1600"/>
              <a:buChar char="●"/>
              <a:defRPr sz="1600"/>
            </a:lvl7pPr>
            <a:lvl8pPr indent="-330200" lvl="7" marL="3657600" algn="l">
              <a:lnSpc>
                <a:spcPct val="115000"/>
              </a:lnSpc>
              <a:spcBef>
                <a:spcPts val="2100"/>
              </a:spcBef>
              <a:spcAft>
                <a:spcPts val="0"/>
              </a:spcAft>
              <a:buSzPts val="1600"/>
              <a:buChar char="○"/>
              <a:defRPr sz="1600"/>
            </a:lvl8pPr>
            <a:lvl9pPr indent="-330200" lvl="8" marL="4114800" algn="l">
              <a:lnSpc>
                <a:spcPct val="115000"/>
              </a:lnSpc>
              <a:spcBef>
                <a:spcPts val="2100"/>
              </a:spcBef>
              <a:spcAft>
                <a:spcPts val="2100"/>
              </a:spcAft>
              <a:buSzPts val="1600"/>
              <a:buChar char="■"/>
              <a:defRPr sz="1600"/>
            </a:lvl9pPr>
          </a:lstStyle>
          <a:p/>
        </p:txBody>
      </p:sp>
      <p:sp>
        <p:nvSpPr>
          <p:cNvPr id="115" name="Google Shape;115;p38"/>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Autofit/>
          </a:bodyPr>
          <a:lstStyle>
            <a:lvl1pPr indent="0" lvl="0"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1pPr>
            <a:lvl2pPr indent="0" lvl="1"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2pPr>
            <a:lvl3pPr indent="0" lvl="2"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3pPr>
            <a:lvl4pPr indent="0" lvl="3"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4pPr>
            <a:lvl5pPr indent="0" lvl="4"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5pPr>
            <a:lvl6pPr indent="0" lvl="5"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6pPr>
            <a:lvl7pPr indent="0" lvl="6"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7pPr>
            <a:lvl8pPr indent="0" lvl="7"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8pPr>
            <a:lvl9pPr indent="0" lvl="8"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116" name="Shape 116"/>
        <p:cNvGrpSpPr/>
        <p:nvPr/>
      </p:nvGrpSpPr>
      <p:grpSpPr>
        <a:xfrm>
          <a:off x="0" y="0"/>
          <a:ext cx="0" cy="0"/>
          <a:chOff x="0" y="0"/>
          <a:chExt cx="0" cy="0"/>
        </a:xfrm>
      </p:grpSpPr>
      <p:sp>
        <p:nvSpPr>
          <p:cNvPr id="117" name="Google Shape;117;p39"/>
          <p:cNvSpPr txBox="1"/>
          <p:nvPr>
            <p:ph type="title"/>
          </p:nvPr>
        </p:nvSpPr>
        <p:spPr>
          <a:xfrm>
            <a:off x="1214533" y="600200"/>
            <a:ext cx="7929600" cy="5454300"/>
          </a:xfrm>
          <a:prstGeom prst="rect">
            <a:avLst/>
          </a:prstGeom>
          <a:noFill/>
          <a:ln>
            <a:noFill/>
          </a:ln>
        </p:spPr>
        <p:txBody>
          <a:bodyPr anchorCtr="0" anchor="ctr" bIns="121900" lIns="121900" spcFirstLastPara="1" rIns="121900" wrap="square" tIns="121900">
            <a:noAutofit/>
          </a:bodyPr>
          <a:lstStyle>
            <a:lvl1pPr lvl="0" algn="l">
              <a:lnSpc>
                <a:spcPct val="100000"/>
              </a:lnSpc>
              <a:spcBef>
                <a:spcPts val="0"/>
              </a:spcBef>
              <a:spcAft>
                <a:spcPts val="0"/>
              </a:spcAft>
              <a:buSzPts val="6400"/>
              <a:buNone/>
              <a:defRPr sz="6400"/>
            </a:lvl1pPr>
            <a:lvl2pPr lvl="1" algn="l">
              <a:lnSpc>
                <a:spcPct val="100000"/>
              </a:lnSpc>
              <a:spcBef>
                <a:spcPts val="0"/>
              </a:spcBef>
              <a:spcAft>
                <a:spcPts val="0"/>
              </a:spcAft>
              <a:buSzPts val="6400"/>
              <a:buNone/>
              <a:defRPr sz="6400"/>
            </a:lvl2pPr>
            <a:lvl3pPr lvl="2" algn="l">
              <a:lnSpc>
                <a:spcPct val="100000"/>
              </a:lnSpc>
              <a:spcBef>
                <a:spcPts val="0"/>
              </a:spcBef>
              <a:spcAft>
                <a:spcPts val="0"/>
              </a:spcAft>
              <a:buSzPts val="6400"/>
              <a:buNone/>
              <a:defRPr sz="6400"/>
            </a:lvl3pPr>
            <a:lvl4pPr lvl="3" algn="l">
              <a:lnSpc>
                <a:spcPct val="100000"/>
              </a:lnSpc>
              <a:spcBef>
                <a:spcPts val="0"/>
              </a:spcBef>
              <a:spcAft>
                <a:spcPts val="0"/>
              </a:spcAft>
              <a:buSzPts val="6400"/>
              <a:buNone/>
              <a:defRPr sz="6400"/>
            </a:lvl4pPr>
            <a:lvl5pPr lvl="4" algn="l">
              <a:lnSpc>
                <a:spcPct val="100000"/>
              </a:lnSpc>
              <a:spcBef>
                <a:spcPts val="0"/>
              </a:spcBef>
              <a:spcAft>
                <a:spcPts val="0"/>
              </a:spcAft>
              <a:buSzPts val="6400"/>
              <a:buNone/>
              <a:defRPr sz="6400"/>
            </a:lvl5pPr>
            <a:lvl6pPr lvl="5" algn="l">
              <a:lnSpc>
                <a:spcPct val="100000"/>
              </a:lnSpc>
              <a:spcBef>
                <a:spcPts val="0"/>
              </a:spcBef>
              <a:spcAft>
                <a:spcPts val="0"/>
              </a:spcAft>
              <a:buSzPts val="6400"/>
              <a:buNone/>
              <a:defRPr sz="6400"/>
            </a:lvl6pPr>
            <a:lvl7pPr lvl="6" algn="l">
              <a:lnSpc>
                <a:spcPct val="100000"/>
              </a:lnSpc>
              <a:spcBef>
                <a:spcPts val="0"/>
              </a:spcBef>
              <a:spcAft>
                <a:spcPts val="0"/>
              </a:spcAft>
              <a:buSzPts val="6400"/>
              <a:buNone/>
              <a:defRPr sz="6400"/>
            </a:lvl7pPr>
            <a:lvl8pPr lvl="7" algn="l">
              <a:lnSpc>
                <a:spcPct val="100000"/>
              </a:lnSpc>
              <a:spcBef>
                <a:spcPts val="0"/>
              </a:spcBef>
              <a:spcAft>
                <a:spcPts val="0"/>
              </a:spcAft>
              <a:buSzPts val="6400"/>
              <a:buNone/>
              <a:defRPr sz="6400"/>
            </a:lvl8pPr>
            <a:lvl9pPr lvl="8" algn="l">
              <a:lnSpc>
                <a:spcPct val="100000"/>
              </a:lnSpc>
              <a:spcBef>
                <a:spcPts val="0"/>
              </a:spcBef>
              <a:spcAft>
                <a:spcPts val="0"/>
              </a:spcAft>
              <a:buSzPts val="6400"/>
              <a:buNone/>
              <a:defRPr sz="6400"/>
            </a:lvl9pPr>
          </a:lstStyle>
          <a:p/>
        </p:txBody>
      </p:sp>
      <p:sp>
        <p:nvSpPr>
          <p:cNvPr id="118" name="Google Shape;118;p39"/>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Autofit/>
          </a:bodyPr>
          <a:lstStyle>
            <a:lvl1pPr indent="0" lvl="0"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1pPr>
            <a:lvl2pPr indent="0" lvl="1"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2pPr>
            <a:lvl3pPr indent="0" lvl="2"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3pPr>
            <a:lvl4pPr indent="0" lvl="3"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4pPr>
            <a:lvl5pPr indent="0" lvl="4"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5pPr>
            <a:lvl6pPr indent="0" lvl="5"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6pPr>
            <a:lvl7pPr indent="0" lvl="6"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7pPr>
            <a:lvl8pPr indent="0" lvl="7"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8pPr>
            <a:lvl9pPr indent="0" lvl="8"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119" name="Shape 119"/>
        <p:cNvGrpSpPr/>
        <p:nvPr/>
      </p:nvGrpSpPr>
      <p:grpSpPr>
        <a:xfrm>
          <a:off x="0" y="0"/>
          <a:ext cx="0" cy="0"/>
          <a:chOff x="0" y="0"/>
          <a:chExt cx="0" cy="0"/>
        </a:xfrm>
      </p:grpSpPr>
      <p:sp>
        <p:nvSpPr>
          <p:cNvPr id="120" name="Google Shape;120;p40"/>
          <p:cNvSpPr/>
          <p:nvPr/>
        </p:nvSpPr>
        <p:spPr>
          <a:xfrm>
            <a:off x="6096000" y="-167"/>
            <a:ext cx="6096000" cy="6858000"/>
          </a:xfrm>
          <a:prstGeom prst="rect">
            <a:avLst/>
          </a:prstGeom>
          <a:solidFill>
            <a:schemeClr val="lt2"/>
          </a:solidFill>
          <a:ln>
            <a:noFill/>
          </a:ln>
        </p:spPr>
        <p:txBody>
          <a:bodyPr anchorCtr="0" anchor="ctr" bIns="121900" lIns="121900" spcFirstLastPara="1" rIns="121900" wrap="square" tIns="121900">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sp>
        <p:nvSpPr>
          <p:cNvPr id="121" name="Google Shape;121;p40"/>
          <p:cNvSpPr txBox="1"/>
          <p:nvPr>
            <p:ph type="title"/>
          </p:nvPr>
        </p:nvSpPr>
        <p:spPr>
          <a:xfrm>
            <a:off x="1214533" y="965433"/>
            <a:ext cx="4533300" cy="2655300"/>
          </a:xfrm>
          <a:prstGeom prst="rect">
            <a:avLst/>
          </a:prstGeom>
          <a:noFill/>
          <a:ln>
            <a:noFill/>
          </a:ln>
        </p:spPr>
        <p:txBody>
          <a:bodyPr anchorCtr="0" anchor="b" bIns="121900" lIns="121900" spcFirstLastPara="1" rIns="121900" wrap="square" tIns="121900">
            <a:noAutofit/>
          </a:bodyPr>
          <a:lstStyle>
            <a:lvl1pPr lvl="0" algn="l">
              <a:lnSpc>
                <a:spcPct val="100000"/>
              </a:lnSpc>
              <a:spcBef>
                <a:spcPts val="0"/>
              </a:spcBef>
              <a:spcAft>
                <a:spcPts val="0"/>
              </a:spcAft>
              <a:buSzPts val="5600"/>
              <a:buNone/>
              <a:defRPr sz="5600"/>
            </a:lvl1pPr>
            <a:lvl2pPr lvl="1" algn="ctr">
              <a:lnSpc>
                <a:spcPct val="100000"/>
              </a:lnSpc>
              <a:spcBef>
                <a:spcPts val="0"/>
              </a:spcBef>
              <a:spcAft>
                <a:spcPts val="0"/>
              </a:spcAft>
              <a:buSzPts val="5600"/>
              <a:buNone/>
              <a:defRPr sz="5600"/>
            </a:lvl2pPr>
            <a:lvl3pPr lvl="2" algn="ctr">
              <a:lnSpc>
                <a:spcPct val="100000"/>
              </a:lnSpc>
              <a:spcBef>
                <a:spcPts val="0"/>
              </a:spcBef>
              <a:spcAft>
                <a:spcPts val="0"/>
              </a:spcAft>
              <a:buSzPts val="5600"/>
              <a:buNone/>
              <a:defRPr sz="5600"/>
            </a:lvl3pPr>
            <a:lvl4pPr lvl="3" algn="ctr">
              <a:lnSpc>
                <a:spcPct val="100000"/>
              </a:lnSpc>
              <a:spcBef>
                <a:spcPts val="0"/>
              </a:spcBef>
              <a:spcAft>
                <a:spcPts val="0"/>
              </a:spcAft>
              <a:buSzPts val="5600"/>
              <a:buNone/>
              <a:defRPr sz="5600"/>
            </a:lvl4pPr>
            <a:lvl5pPr lvl="4" algn="ctr">
              <a:lnSpc>
                <a:spcPct val="100000"/>
              </a:lnSpc>
              <a:spcBef>
                <a:spcPts val="0"/>
              </a:spcBef>
              <a:spcAft>
                <a:spcPts val="0"/>
              </a:spcAft>
              <a:buSzPts val="5600"/>
              <a:buNone/>
              <a:defRPr sz="5600"/>
            </a:lvl5pPr>
            <a:lvl6pPr lvl="5" algn="ctr">
              <a:lnSpc>
                <a:spcPct val="100000"/>
              </a:lnSpc>
              <a:spcBef>
                <a:spcPts val="0"/>
              </a:spcBef>
              <a:spcAft>
                <a:spcPts val="0"/>
              </a:spcAft>
              <a:buSzPts val="5600"/>
              <a:buNone/>
              <a:defRPr sz="5600"/>
            </a:lvl6pPr>
            <a:lvl7pPr lvl="6" algn="ctr">
              <a:lnSpc>
                <a:spcPct val="100000"/>
              </a:lnSpc>
              <a:spcBef>
                <a:spcPts val="0"/>
              </a:spcBef>
              <a:spcAft>
                <a:spcPts val="0"/>
              </a:spcAft>
              <a:buSzPts val="5600"/>
              <a:buNone/>
              <a:defRPr sz="5600"/>
            </a:lvl7pPr>
            <a:lvl8pPr lvl="7" algn="ctr">
              <a:lnSpc>
                <a:spcPct val="100000"/>
              </a:lnSpc>
              <a:spcBef>
                <a:spcPts val="0"/>
              </a:spcBef>
              <a:spcAft>
                <a:spcPts val="0"/>
              </a:spcAft>
              <a:buSzPts val="5600"/>
              <a:buNone/>
              <a:defRPr sz="5600"/>
            </a:lvl8pPr>
            <a:lvl9pPr lvl="8" algn="ctr">
              <a:lnSpc>
                <a:spcPct val="100000"/>
              </a:lnSpc>
              <a:spcBef>
                <a:spcPts val="0"/>
              </a:spcBef>
              <a:spcAft>
                <a:spcPts val="0"/>
              </a:spcAft>
              <a:buSzPts val="5600"/>
              <a:buNone/>
              <a:defRPr sz="5600"/>
            </a:lvl9pPr>
          </a:lstStyle>
          <a:p/>
        </p:txBody>
      </p:sp>
      <p:sp>
        <p:nvSpPr>
          <p:cNvPr id="122" name="Google Shape;122;p40"/>
          <p:cNvSpPr txBox="1"/>
          <p:nvPr>
            <p:ph idx="1" type="subTitle"/>
          </p:nvPr>
        </p:nvSpPr>
        <p:spPr>
          <a:xfrm>
            <a:off x="1214533" y="3737433"/>
            <a:ext cx="4533300" cy="1646700"/>
          </a:xfrm>
          <a:prstGeom prst="rect">
            <a:avLst/>
          </a:prstGeom>
          <a:noFill/>
          <a:ln>
            <a:noFill/>
          </a:ln>
        </p:spPr>
        <p:txBody>
          <a:bodyPr anchorCtr="0" anchor="t" bIns="121900" lIns="121900" spcFirstLastPara="1" rIns="121900" wrap="square" tIns="121900">
            <a:noAutofit/>
          </a:bodyPr>
          <a:lstStyle>
            <a:lvl1pPr lvl="0" algn="l">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3" name="Google Shape;123;p40"/>
          <p:cNvSpPr txBox="1"/>
          <p:nvPr>
            <p:ph idx="2" type="body"/>
          </p:nvPr>
        </p:nvSpPr>
        <p:spPr>
          <a:xfrm>
            <a:off x="6586000" y="1202867"/>
            <a:ext cx="4710900" cy="4519500"/>
          </a:xfrm>
          <a:prstGeom prst="rect">
            <a:avLst/>
          </a:prstGeom>
          <a:noFill/>
          <a:ln>
            <a:noFill/>
          </a:ln>
        </p:spPr>
        <p:txBody>
          <a:bodyPr anchorCtr="0" anchor="ctr" bIns="121900" lIns="121900" spcFirstLastPara="1" rIns="121900" wrap="square" tIns="121900">
            <a:noAutofit/>
          </a:bodyPr>
          <a:lstStyle>
            <a:lvl1pPr indent="-431800" lvl="0" marL="457200" algn="l">
              <a:lnSpc>
                <a:spcPct val="115000"/>
              </a:lnSpc>
              <a:spcBef>
                <a:spcPts val="0"/>
              </a:spcBef>
              <a:spcAft>
                <a:spcPts val="0"/>
              </a:spcAft>
              <a:buSzPts val="3200"/>
              <a:buChar char="●"/>
              <a:defRPr/>
            </a:lvl1pPr>
            <a:lvl2pPr indent="-381000" lvl="1" marL="914400" algn="l">
              <a:lnSpc>
                <a:spcPct val="115000"/>
              </a:lnSpc>
              <a:spcBef>
                <a:spcPts val="2100"/>
              </a:spcBef>
              <a:spcAft>
                <a:spcPts val="0"/>
              </a:spcAft>
              <a:buSzPts val="2400"/>
              <a:buChar char="○"/>
              <a:defRPr/>
            </a:lvl2pPr>
            <a:lvl3pPr indent="-381000" lvl="2" marL="1371600" algn="l">
              <a:lnSpc>
                <a:spcPct val="115000"/>
              </a:lnSpc>
              <a:spcBef>
                <a:spcPts val="2100"/>
              </a:spcBef>
              <a:spcAft>
                <a:spcPts val="0"/>
              </a:spcAft>
              <a:buSzPts val="2400"/>
              <a:buChar char="■"/>
              <a:defRPr/>
            </a:lvl3pPr>
            <a:lvl4pPr indent="-361950" lvl="3" marL="1828800" algn="l">
              <a:lnSpc>
                <a:spcPct val="115000"/>
              </a:lnSpc>
              <a:spcBef>
                <a:spcPts val="2100"/>
              </a:spcBef>
              <a:spcAft>
                <a:spcPts val="0"/>
              </a:spcAft>
              <a:buSzPts val="2100"/>
              <a:buChar char="●"/>
              <a:defRPr/>
            </a:lvl4pPr>
            <a:lvl5pPr indent="-361950" lvl="4" marL="2286000" algn="l">
              <a:lnSpc>
                <a:spcPct val="115000"/>
              </a:lnSpc>
              <a:spcBef>
                <a:spcPts val="2100"/>
              </a:spcBef>
              <a:spcAft>
                <a:spcPts val="0"/>
              </a:spcAft>
              <a:buSzPts val="2100"/>
              <a:buChar char="○"/>
              <a:defRPr/>
            </a:lvl5pPr>
            <a:lvl6pPr indent="-349250" lvl="5" marL="2743200" algn="l">
              <a:lnSpc>
                <a:spcPct val="115000"/>
              </a:lnSpc>
              <a:spcBef>
                <a:spcPts val="2100"/>
              </a:spcBef>
              <a:spcAft>
                <a:spcPts val="0"/>
              </a:spcAft>
              <a:buSzPts val="1900"/>
              <a:buChar char="■"/>
              <a:defRPr/>
            </a:lvl6pPr>
            <a:lvl7pPr indent="-349250" lvl="6" marL="3200400" algn="l">
              <a:lnSpc>
                <a:spcPct val="115000"/>
              </a:lnSpc>
              <a:spcBef>
                <a:spcPts val="2100"/>
              </a:spcBef>
              <a:spcAft>
                <a:spcPts val="0"/>
              </a:spcAft>
              <a:buSzPts val="1900"/>
              <a:buChar char="●"/>
              <a:defRPr/>
            </a:lvl7pPr>
            <a:lvl8pPr indent="-349250" lvl="7" marL="3657600" algn="l">
              <a:lnSpc>
                <a:spcPct val="115000"/>
              </a:lnSpc>
              <a:spcBef>
                <a:spcPts val="2100"/>
              </a:spcBef>
              <a:spcAft>
                <a:spcPts val="0"/>
              </a:spcAft>
              <a:buSzPts val="1900"/>
              <a:buChar char="○"/>
              <a:defRPr/>
            </a:lvl8pPr>
            <a:lvl9pPr indent="-349250" lvl="8" marL="4114800" algn="l">
              <a:lnSpc>
                <a:spcPct val="115000"/>
              </a:lnSpc>
              <a:spcBef>
                <a:spcPts val="2100"/>
              </a:spcBef>
              <a:spcAft>
                <a:spcPts val="2100"/>
              </a:spcAft>
              <a:buSzPts val="1900"/>
              <a:buChar char="■"/>
              <a:defRPr/>
            </a:lvl9pPr>
          </a:lstStyle>
          <a:p/>
        </p:txBody>
      </p:sp>
      <p:sp>
        <p:nvSpPr>
          <p:cNvPr id="124" name="Google Shape;124;p40"/>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Autofit/>
          </a:bodyPr>
          <a:lstStyle>
            <a:lvl1pPr indent="0" lvl="0"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1pPr>
            <a:lvl2pPr indent="0" lvl="1"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2pPr>
            <a:lvl3pPr indent="0" lvl="2"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3pPr>
            <a:lvl4pPr indent="0" lvl="3"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4pPr>
            <a:lvl5pPr indent="0" lvl="4"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5pPr>
            <a:lvl6pPr indent="0" lvl="5"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6pPr>
            <a:lvl7pPr indent="0" lvl="6"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7pPr>
            <a:lvl8pPr indent="0" lvl="7"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8pPr>
            <a:lvl9pPr indent="0" lvl="8"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25" name="Shape 125"/>
        <p:cNvGrpSpPr/>
        <p:nvPr/>
      </p:nvGrpSpPr>
      <p:grpSpPr>
        <a:xfrm>
          <a:off x="0" y="0"/>
          <a:ext cx="0" cy="0"/>
          <a:chOff x="0" y="0"/>
          <a:chExt cx="0" cy="0"/>
        </a:xfrm>
      </p:grpSpPr>
      <p:sp>
        <p:nvSpPr>
          <p:cNvPr id="126" name="Google Shape;126;p41"/>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Autofit/>
          </a:bodyPr>
          <a:lstStyle>
            <a:lvl1pPr indent="0" lvl="0"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1pPr>
            <a:lvl2pPr indent="0" lvl="1"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2pPr>
            <a:lvl3pPr indent="0" lvl="2"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3pPr>
            <a:lvl4pPr indent="0" lvl="3"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4pPr>
            <a:lvl5pPr indent="0" lvl="4"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5pPr>
            <a:lvl6pPr indent="0" lvl="5"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6pPr>
            <a:lvl7pPr indent="0" lvl="6"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7pPr>
            <a:lvl8pPr indent="0" lvl="7"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8pPr>
            <a:lvl9pPr indent="0" lvl="8"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27" name="Google Shape;127;p41"/>
          <p:cNvSpPr txBox="1"/>
          <p:nvPr>
            <p:ph type="title"/>
          </p:nvPr>
        </p:nvSpPr>
        <p:spPr>
          <a:xfrm>
            <a:off x="414083" y="818867"/>
            <a:ext cx="11360700" cy="2994300"/>
          </a:xfrm>
          <a:prstGeom prst="rect">
            <a:avLst/>
          </a:prstGeom>
          <a:noFill/>
          <a:ln>
            <a:noFill/>
          </a:ln>
        </p:spPr>
        <p:txBody>
          <a:bodyPr anchorCtr="0" anchor="b" bIns="121900" lIns="121900" spcFirstLastPara="1" rIns="121900" wrap="square" tIns="121900">
            <a:noAutofit/>
          </a:bodyPr>
          <a:lstStyle>
            <a:lvl1pPr lvl="0" algn="ctr">
              <a:lnSpc>
                <a:spcPct val="100000"/>
              </a:lnSpc>
              <a:spcBef>
                <a:spcPts val="0"/>
              </a:spcBef>
              <a:spcAft>
                <a:spcPts val="0"/>
              </a:spcAft>
              <a:buSzPts val="6900"/>
              <a:buNone/>
              <a:defRPr b="1" sz="6900">
                <a:latin typeface="Source Sans Pro"/>
                <a:ea typeface="Source Sans Pro"/>
                <a:cs typeface="Source Sans Pro"/>
                <a:sym typeface="Source Sans Pro"/>
              </a:defRPr>
            </a:lvl1pPr>
            <a:lvl2pPr lvl="1" algn="l">
              <a:lnSpc>
                <a:spcPct val="100000"/>
              </a:lnSpc>
              <a:spcBef>
                <a:spcPts val="0"/>
              </a:spcBef>
              <a:spcAft>
                <a:spcPts val="0"/>
              </a:spcAft>
              <a:buSzPts val="3700"/>
              <a:buNone/>
              <a:defRPr>
                <a:latin typeface="Source Sans Pro"/>
                <a:ea typeface="Source Sans Pro"/>
                <a:cs typeface="Source Sans Pro"/>
                <a:sym typeface="Source Sans Pro"/>
              </a:defRPr>
            </a:lvl2pPr>
            <a:lvl3pPr lvl="2" algn="l">
              <a:lnSpc>
                <a:spcPct val="100000"/>
              </a:lnSpc>
              <a:spcBef>
                <a:spcPts val="0"/>
              </a:spcBef>
              <a:spcAft>
                <a:spcPts val="0"/>
              </a:spcAft>
              <a:buSzPts val="3700"/>
              <a:buNone/>
              <a:defRPr>
                <a:latin typeface="Source Sans Pro"/>
                <a:ea typeface="Source Sans Pro"/>
                <a:cs typeface="Source Sans Pro"/>
                <a:sym typeface="Source Sans Pro"/>
              </a:defRPr>
            </a:lvl3pPr>
            <a:lvl4pPr lvl="3" algn="l">
              <a:lnSpc>
                <a:spcPct val="100000"/>
              </a:lnSpc>
              <a:spcBef>
                <a:spcPts val="0"/>
              </a:spcBef>
              <a:spcAft>
                <a:spcPts val="0"/>
              </a:spcAft>
              <a:buSzPts val="3700"/>
              <a:buNone/>
              <a:defRPr>
                <a:latin typeface="Source Sans Pro"/>
                <a:ea typeface="Source Sans Pro"/>
                <a:cs typeface="Source Sans Pro"/>
                <a:sym typeface="Source Sans Pro"/>
              </a:defRPr>
            </a:lvl4pPr>
            <a:lvl5pPr lvl="4" algn="l">
              <a:lnSpc>
                <a:spcPct val="100000"/>
              </a:lnSpc>
              <a:spcBef>
                <a:spcPts val="0"/>
              </a:spcBef>
              <a:spcAft>
                <a:spcPts val="0"/>
              </a:spcAft>
              <a:buSzPts val="3700"/>
              <a:buNone/>
              <a:defRPr>
                <a:latin typeface="Source Sans Pro"/>
                <a:ea typeface="Source Sans Pro"/>
                <a:cs typeface="Source Sans Pro"/>
                <a:sym typeface="Source Sans Pro"/>
              </a:defRPr>
            </a:lvl5pPr>
            <a:lvl6pPr lvl="5" algn="l">
              <a:lnSpc>
                <a:spcPct val="100000"/>
              </a:lnSpc>
              <a:spcBef>
                <a:spcPts val="0"/>
              </a:spcBef>
              <a:spcAft>
                <a:spcPts val="0"/>
              </a:spcAft>
              <a:buSzPts val="3700"/>
              <a:buNone/>
              <a:defRPr>
                <a:latin typeface="Source Sans Pro"/>
                <a:ea typeface="Source Sans Pro"/>
                <a:cs typeface="Source Sans Pro"/>
                <a:sym typeface="Source Sans Pro"/>
              </a:defRPr>
            </a:lvl6pPr>
            <a:lvl7pPr lvl="6" algn="l">
              <a:lnSpc>
                <a:spcPct val="100000"/>
              </a:lnSpc>
              <a:spcBef>
                <a:spcPts val="0"/>
              </a:spcBef>
              <a:spcAft>
                <a:spcPts val="0"/>
              </a:spcAft>
              <a:buSzPts val="3700"/>
              <a:buNone/>
              <a:defRPr>
                <a:latin typeface="Source Sans Pro"/>
                <a:ea typeface="Source Sans Pro"/>
                <a:cs typeface="Source Sans Pro"/>
                <a:sym typeface="Source Sans Pro"/>
              </a:defRPr>
            </a:lvl7pPr>
            <a:lvl8pPr lvl="7" algn="l">
              <a:lnSpc>
                <a:spcPct val="100000"/>
              </a:lnSpc>
              <a:spcBef>
                <a:spcPts val="0"/>
              </a:spcBef>
              <a:spcAft>
                <a:spcPts val="0"/>
              </a:spcAft>
              <a:buSzPts val="3700"/>
              <a:buNone/>
              <a:defRPr>
                <a:latin typeface="Source Sans Pro"/>
                <a:ea typeface="Source Sans Pro"/>
                <a:cs typeface="Source Sans Pro"/>
                <a:sym typeface="Source Sans Pro"/>
              </a:defRPr>
            </a:lvl8pPr>
            <a:lvl9pPr lvl="8" algn="l">
              <a:lnSpc>
                <a:spcPct val="100000"/>
              </a:lnSpc>
              <a:spcBef>
                <a:spcPts val="0"/>
              </a:spcBef>
              <a:spcAft>
                <a:spcPts val="0"/>
              </a:spcAft>
              <a:buSzPts val="3700"/>
              <a:buNone/>
              <a:defRPr>
                <a:latin typeface="Source Sans Pro"/>
                <a:ea typeface="Source Sans Pro"/>
                <a:cs typeface="Source Sans Pro"/>
                <a:sym typeface="Source Sans Pro"/>
              </a:defRPr>
            </a:lvl9pPr>
          </a:lstStyle>
          <a:p/>
        </p:txBody>
      </p:sp>
      <p:sp>
        <p:nvSpPr>
          <p:cNvPr id="128" name="Google Shape;128;p41"/>
          <p:cNvSpPr txBox="1"/>
          <p:nvPr>
            <p:ph idx="1" type="subTitle"/>
          </p:nvPr>
        </p:nvSpPr>
        <p:spPr>
          <a:xfrm>
            <a:off x="414083" y="3845733"/>
            <a:ext cx="11360700" cy="1111200"/>
          </a:xfrm>
          <a:prstGeom prst="rect">
            <a:avLst/>
          </a:prstGeom>
          <a:noFill/>
          <a:ln>
            <a:noFill/>
          </a:ln>
        </p:spPr>
        <p:txBody>
          <a:bodyPr anchorCtr="0" anchor="t" bIns="121900" lIns="121900" spcFirstLastPara="1" rIns="121900" wrap="square" tIns="121900">
            <a:noAutofit/>
          </a:bodyPr>
          <a:lstStyle>
            <a:lvl1pPr lvl="0" algn="ctr">
              <a:lnSpc>
                <a:spcPct val="115000"/>
              </a:lnSpc>
              <a:spcBef>
                <a:spcPts val="0"/>
              </a:spcBef>
              <a:spcAft>
                <a:spcPts val="0"/>
              </a:spcAft>
              <a:buSzPts val="3700"/>
              <a:buNone/>
              <a:defRPr sz="3700"/>
            </a:lvl1pPr>
            <a:lvl2pPr lvl="1" algn="l">
              <a:lnSpc>
                <a:spcPct val="115000"/>
              </a:lnSpc>
              <a:spcBef>
                <a:spcPts val="2100"/>
              </a:spcBef>
              <a:spcAft>
                <a:spcPts val="0"/>
              </a:spcAft>
              <a:buSzPts val="2400"/>
              <a:buNone/>
              <a:defRPr/>
            </a:lvl2pPr>
            <a:lvl3pPr lvl="2" algn="l">
              <a:lnSpc>
                <a:spcPct val="115000"/>
              </a:lnSpc>
              <a:spcBef>
                <a:spcPts val="2100"/>
              </a:spcBef>
              <a:spcAft>
                <a:spcPts val="0"/>
              </a:spcAft>
              <a:buSzPts val="2400"/>
              <a:buNone/>
              <a:defRPr/>
            </a:lvl3pPr>
            <a:lvl4pPr lvl="3" algn="l">
              <a:lnSpc>
                <a:spcPct val="115000"/>
              </a:lnSpc>
              <a:spcBef>
                <a:spcPts val="2100"/>
              </a:spcBef>
              <a:spcAft>
                <a:spcPts val="0"/>
              </a:spcAft>
              <a:buSzPts val="2100"/>
              <a:buNone/>
              <a:defRPr/>
            </a:lvl4pPr>
            <a:lvl5pPr lvl="4" algn="l">
              <a:lnSpc>
                <a:spcPct val="115000"/>
              </a:lnSpc>
              <a:spcBef>
                <a:spcPts val="2100"/>
              </a:spcBef>
              <a:spcAft>
                <a:spcPts val="0"/>
              </a:spcAft>
              <a:buSzPts val="2100"/>
              <a:buNone/>
              <a:defRPr/>
            </a:lvl5pPr>
            <a:lvl6pPr lvl="5" algn="l">
              <a:lnSpc>
                <a:spcPct val="115000"/>
              </a:lnSpc>
              <a:spcBef>
                <a:spcPts val="2100"/>
              </a:spcBef>
              <a:spcAft>
                <a:spcPts val="0"/>
              </a:spcAft>
              <a:buSzPts val="1900"/>
              <a:buNone/>
              <a:defRPr/>
            </a:lvl6pPr>
            <a:lvl7pPr lvl="6" algn="l">
              <a:lnSpc>
                <a:spcPct val="115000"/>
              </a:lnSpc>
              <a:spcBef>
                <a:spcPts val="2100"/>
              </a:spcBef>
              <a:spcAft>
                <a:spcPts val="0"/>
              </a:spcAft>
              <a:buSzPts val="1900"/>
              <a:buNone/>
              <a:defRPr/>
            </a:lvl7pPr>
            <a:lvl8pPr lvl="7" algn="l">
              <a:lnSpc>
                <a:spcPct val="115000"/>
              </a:lnSpc>
              <a:spcBef>
                <a:spcPts val="2100"/>
              </a:spcBef>
              <a:spcAft>
                <a:spcPts val="0"/>
              </a:spcAft>
              <a:buSzPts val="1900"/>
              <a:buNone/>
              <a:defRPr/>
            </a:lvl8pPr>
            <a:lvl9pPr lvl="8" algn="l">
              <a:lnSpc>
                <a:spcPct val="115000"/>
              </a:lnSpc>
              <a:spcBef>
                <a:spcPts val="2100"/>
              </a:spcBef>
              <a:spcAft>
                <a:spcPts val="2100"/>
              </a:spcAft>
              <a:buSzPts val="1900"/>
              <a:buN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129" name="Shape 129"/>
        <p:cNvGrpSpPr/>
        <p:nvPr/>
      </p:nvGrpSpPr>
      <p:grpSpPr>
        <a:xfrm>
          <a:off x="0" y="0"/>
          <a:ext cx="0" cy="0"/>
          <a:chOff x="0" y="0"/>
          <a:chExt cx="0" cy="0"/>
        </a:xfrm>
      </p:grpSpPr>
      <p:sp>
        <p:nvSpPr>
          <p:cNvPr id="130" name="Google Shape;130;p42"/>
          <p:cNvSpPr txBox="1"/>
          <p:nvPr>
            <p:ph type="title"/>
          </p:nvPr>
        </p:nvSpPr>
        <p:spPr>
          <a:xfrm>
            <a:off x="415600" y="1144467"/>
            <a:ext cx="11360700" cy="2265600"/>
          </a:xfrm>
          <a:prstGeom prst="rect">
            <a:avLst/>
          </a:prstGeom>
          <a:noFill/>
          <a:ln>
            <a:noFill/>
          </a:ln>
        </p:spPr>
        <p:txBody>
          <a:bodyPr anchorCtr="0" anchor="b" bIns="121900" lIns="121900" spcFirstLastPara="1" rIns="121900" wrap="square" tIns="121900">
            <a:noAutofit/>
          </a:bodyPr>
          <a:lstStyle>
            <a:lvl1pPr lvl="0" algn="ctr">
              <a:lnSpc>
                <a:spcPct val="100000"/>
              </a:lnSpc>
              <a:spcBef>
                <a:spcPts val="0"/>
              </a:spcBef>
              <a:spcAft>
                <a:spcPts val="0"/>
              </a:spcAft>
              <a:buSzPts val="16000"/>
              <a:buNone/>
              <a:defRPr sz="16000"/>
            </a:lvl1pPr>
            <a:lvl2pPr lvl="1" algn="ctr">
              <a:lnSpc>
                <a:spcPct val="100000"/>
              </a:lnSpc>
              <a:spcBef>
                <a:spcPts val="0"/>
              </a:spcBef>
              <a:spcAft>
                <a:spcPts val="0"/>
              </a:spcAft>
              <a:buSzPts val="16000"/>
              <a:buNone/>
              <a:defRPr sz="16000"/>
            </a:lvl2pPr>
            <a:lvl3pPr lvl="2" algn="ctr">
              <a:lnSpc>
                <a:spcPct val="100000"/>
              </a:lnSpc>
              <a:spcBef>
                <a:spcPts val="0"/>
              </a:spcBef>
              <a:spcAft>
                <a:spcPts val="0"/>
              </a:spcAft>
              <a:buSzPts val="16000"/>
              <a:buNone/>
              <a:defRPr sz="16000"/>
            </a:lvl3pPr>
            <a:lvl4pPr lvl="3" algn="ctr">
              <a:lnSpc>
                <a:spcPct val="100000"/>
              </a:lnSpc>
              <a:spcBef>
                <a:spcPts val="0"/>
              </a:spcBef>
              <a:spcAft>
                <a:spcPts val="0"/>
              </a:spcAft>
              <a:buSzPts val="16000"/>
              <a:buNone/>
              <a:defRPr sz="16000"/>
            </a:lvl4pPr>
            <a:lvl5pPr lvl="4" algn="ctr">
              <a:lnSpc>
                <a:spcPct val="100000"/>
              </a:lnSpc>
              <a:spcBef>
                <a:spcPts val="0"/>
              </a:spcBef>
              <a:spcAft>
                <a:spcPts val="0"/>
              </a:spcAft>
              <a:buSzPts val="16000"/>
              <a:buNone/>
              <a:defRPr sz="16000"/>
            </a:lvl5pPr>
            <a:lvl6pPr lvl="5" algn="ctr">
              <a:lnSpc>
                <a:spcPct val="100000"/>
              </a:lnSpc>
              <a:spcBef>
                <a:spcPts val="0"/>
              </a:spcBef>
              <a:spcAft>
                <a:spcPts val="0"/>
              </a:spcAft>
              <a:buSzPts val="16000"/>
              <a:buNone/>
              <a:defRPr sz="16000"/>
            </a:lvl6pPr>
            <a:lvl7pPr lvl="6" algn="ctr">
              <a:lnSpc>
                <a:spcPct val="100000"/>
              </a:lnSpc>
              <a:spcBef>
                <a:spcPts val="0"/>
              </a:spcBef>
              <a:spcAft>
                <a:spcPts val="0"/>
              </a:spcAft>
              <a:buSzPts val="16000"/>
              <a:buNone/>
              <a:defRPr sz="16000"/>
            </a:lvl7pPr>
            <a:lvl8pPr lvl="7" algn="ctr">
              <a:lnSpc>
                <a:spcPct val="100000"/>
              </a:lnSpc>
              <a:spcBef>
                <a:spcPts val="0"/>
              </a:spcBef>
              <a:spcAft>
                <a:spcPts val="0"/>
              </a:spcAft>
              <a:buSzPts val="16000"/>
              <a:buNone/>
              <a:defRPr sz="16000"/>
            </a:lvl8pPr>
            <a:lvl9pPr lvl="8" algn="ctr">
              <a:lnSpc>
                <a:spcPct val="100000"/>
              </a:lnSpc>
              <a:spcBef>
                <a:spcPts val="0"/>
              </a:spcBef>
              <a:spcAft>
                <a:spcPts val="0"/>
              </a:spcAft>
              <a:buSzPts val="16000"/>
              <a:buNone/>
              <a:defRPr sz="16000"/>
            </a:lvl9pPr>
          </a:lstStyle>
          <a:p/>
        </p:txBody>
      </p:sp>
      <p:sp>
        <p:nvSpPr>
          <p:cNvPr id="131" name="Google Shape;131;p42"/>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Autofit/>
          </a:bodyPr>
          <a:lstStyle>
            <a:lvl1pPr indent="0" lvl="0"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1pPr>
            <a:lvl2pPr indent="0" lvl="1"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2pPr>
            <a:lvl3pPr indent="0" lvl="2"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3pPr>
            <a:lvl4pPr indent="0" lvl="3"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4pPr>
            <a:lvl5pPr indent="0" lvl="4"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5pPr>
            <a:lvl6pPr indent="0" lvl="5"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6pPr>
            <a:lvl7pPr indent="0" lvl="6"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7pPr>
            <a:lvl8pPr indent="0" lvl="7"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8pPr>
            <a:lvl9pPr indent="0" lvl="8"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32" name="Google Shape;132;p42"/>
          <p:cNvSpPr txBox="1"/>
          <p:nvPr>
            <p:ph idx="1" type="body"/>
          </p:nvPr>
        </p:nvSpPr>
        <p:spPr>
          <a:xfrm>
            <a:off x="2032000" y="3377133"/>
            <a:ext cx="7784400" cy="2103600"/>
          </a:xfrm>
          <a:prstGeom prst="rect">
            <a:avLst/>
          </a:prstGeom>
          <a:noFill/>
          <a:ln>
            <a:noFill/>
          </a:ln>
        </p:spPr>
        <p:txBody>
          <a:bodyPr anchorCtr="0" anchor="t" bIns="121900" lIns="121900" spcFirstLastPara="1" rIns="121900" wrap="square" tIns="121900">
            <a:noAutofit/>
          </a:bodyPr>
          <a:lstStyle>
            <a:lvl1pPr indent="-431800" lvl="0" marL="457200" algn="ctr">
              <a:lnSpc>
                <a:spcPct val="115000"/>
              </a:lnSpc>
              <a:spcBef>
                <a:spcPts val="0"/>
              </a:spcBef>
              <a:spcAft>
                <a:spcPts val="0"/>
              </a:spcAft>
              <a:buSzPts val="3200"/>
              <a:buChar char="●"/>
              <a:defRPr/>
            </a:lvl1pPr>
            <a:lvl2pPr indent="-381000" lvl="1" marL="914400" algn="ctr">
              <a:lnSpc>
                <a:spcPct val="115000"/>
              </a:lnSpc>
              <a:spcBef>
                <a:spcPts val="2100"/>
              </a:spcBef>
              <a:spcAft>
                <a:spcPts val="0"/>
              </a:spcAft>
              <a:buSzPts val="2400"/>
              <a:buChar char="○"/>
              <a:defRPr/>
            </a:lvl2pPr>
            <a:lvl3pPr indent="-381000" lvl="2" marL="1371600" algn="ctr">
              <a:lnSpc>
                <a:spcPct val="115000"/>
              </a:lnSpc>
              <a:spcBef>
                <a:spcPts val="2100"/>
              </a:spcBef>
              <a:spcAft>
                <a:spcPts val="0"/>
              </a:spcAft>
              <a:buSzPts val="2400"/>
              <a:buChar char="■"/>
              <a:defRPr/>
            </a:lvl3pPr>
            <a:lvl4pPr indent="-361950" lvl="3" marL="1828800" algn="ctr">
              <a:lnSpc>
                <a:spcPct val="115000"/>
              </a:lnSpc>
              <a:spcBef>
                <a:spcPts val="2100"/>
              </a:spcBef>
              <a:spcAft>
                <a:spcPts val="0"/>
              </a:spcAft>
              <a:buSzPts val="2100"/>
              <a:buChar char="●"/>
              <a:defRPr/>
            </a:lvl4pPr>
            <a:lvl5pPr indent="-361950" lvl="4" marL="2286000" algn="ctr">
              <a:lnSpc>
                <a:spcPct val="115000"/>
              </a:lnSpc>
              <a:spcBef>
                <a:spcPts val="2100"/>
              </a:spcBef>
              <a:spcAft>
                <a:spcPts val="0"/>
              </a:spcAft>
              <a:buSzPts val="2100"/>
              <a:buChar char="○"/>
              <a:defRPr/>
            </a:lvl5pPr>
            <a:lvl6pPr indent="-349250" lvl="5" marL="2743200" algn="ctr">
              <a:lnSpc>
                <a:spcPct val="115000"/>
              </a:lnSpc>
              <a:spcBef>
                <a:spcPts val="2100"/>
              </a:spcBef>
              <a:spcAft>
                <a:spcPts val="0"/>
              </a:spcAft>
              <a:buSzPts val="1900"/>
              <a:buChar char="■"/>
              <a:defRPr/>
            </a:lvl6pPr>
            <a:lvl7pPr indent="-349250" lvl="6" marL="3200400" algn="ctr">
              <a:lnSpc>
                <a:spcPct val="115000"/>
              </a:lnSpc>
              <a:spcBef>
                <a:spcPts val="2100"/>
              </a:spcBef>
              <a:spcAft>
                <a:spcPts val="0"/>
              </a:spcAft>
              <a:buSzPts val="1900"/>
              <a:buChar char="●"/>
              <a:defRPr/>
            </a:lvl7pPr>
            <a:lvl8pPr indent="-349250" lvl="7" marL="3657600" algn="ctr">
              <a:lnSpc>
                <a:spcPct val="115000"/>
              </a:lnSpc>
              <a:spcBef>
                <a:spcPts val="2100"/>
              </a:spcBef>
              <a:spcAft>
                <a:spcPts val="0"/>
              </a:spcAft>
              <a:buSzPts val="1900"/>
              <a:buChar char="○"/>
              <a:defRPr/>
            </a:lvl8pPr>
            <a:lvl9pPr indent="-349250" lvl="8" marL="4114800" algn="ctr">
              <a:lnSpc>
                <a:spcPct val="115000"/>
              </a:lnSpc>
              <a:spcBef>
                <a:spcPts val="2100"/>
              </a:spcBef>
              <a:spcAft>
                <a:spcPts val="2100"/>
              </a:spcAft>
              <a:buSzPts val="1900"/>
              <a:buChar char="■"/>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1_Title Slide">
    <p:spTree>
      <p:nvGrpSpPr>
        <p:cNvPr id="133" name="Shape 133"/>
        <p:cNvGrpSpPr/>
        <p:nvPr/>
      </p:nvGrpSpPr>
      <p:grpSpPr>
        <a:xfrm>
          <a:off x="0" y="0"/>
          <a:ext cx="0" cy="0"/>
          <a:chOff x="0" y="0"/>
          <a:chExt cx="0" cy="0"/>
        </a:xfrm>
      </p:grpSpPr>
      <p:sp>
        <p:nvSpPr>
          <p:cNvPr id="134" name="Google Shape;134;p43"/>
          <p:cNvSpPr txBox="1"/>
          <p:nvPr>
            <p:ph type="ctrTitle"/>
          </p:nvPr>
        </p:nvSpPr>
        <p:spPr>
          <a:xfrm>
            <a:off x="1524000" y="1122363"/>
            <a:ext cx="9144000" cy="23877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p:txBody>
      </p:sp>
      <p:sp>
        <p:nvSpPr>
          <p:cNvPr id="135" name="Google Shape;135;p43"/>
          <p:cNvSpPr txBox="1"/>
          <p:nvPr>
            <p:ph idx="1" type="subTitle"/>
          </p:nvPr>
        </p:nvSpPr>
        <p:spPr>
          <a:xfrm>
            <a:off x="1524000" y="3602038"/>
            <a:ext cx="9144000" cy="1655700"/>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2100"/>
              </a:spcBef>
              <a:spcAft>
                <a:spcPts val="0"/>
              </a:spcAft>
              <a:buClr>
                <a:schemeClr val="dk1"/>
              </a:buClr>
              <a:buSzPts val="2000"/>
              <a:buNone/>
              <a:defRPr sz="2000"/>
            </a:lvl2pPr>
            <a:lvl3pPr lvl="2" algn="ctr">
              <a:lnSpc>
                <a:spcPct val="90000"/>
              </a:lnSpc>
              <a:spcBef>
                <a:spcPts val="2100"/>
              </a:spcBef>
              <a:spcAft>
                <a:spcPts val="0"/>
              </a:spcAft>
              <a:buClr>
                <a:schemeClr val="dk1"/>
              </a:buClr>
              <a:buSzPts val="1800"/>
              <a:buNone/>
              <a:defRPr sz="1800"/>
            </a:lvl3pPr>
            <a:lvl4pPr lvl="3" algn="ctr">
              <a:lnSpc>
                <a:spcPct val="90000"/>
              </a:lnSpc>
              <a:spcBef>
                <a:spcPts val="2100"/>
              </a:spcBef>
              <a:spcAft>
                <a:spcPts val="0"/>
              </a:spcAft>
              <a:buClr>
                <a:schemeClr val="dk1"/>
              </a:buClr>
              <a:buSzPts val="1600"/>
              <a:buNone/>
              <a:defRPr sz="1600"/>
            </a:lvl4pPr>
            <a:lvl5pPr lvl="4" algn="ctr">
              <a:lnSpc>
                <a:spcPct val="90000"/>
              </a:lnSpc>
              <a:spcBef>
                <a:spcPts val="2100"/>
              </a:spcBef>
              <a:spcAft>
                <a:spcPts val="0"/>
              </a:spcAft>
              <a:buClr>
                <a:schemeClr val="dk1"/>
              </a:buClr>
              <a:buSzPts val="1600"/>
              <a:buNone/>
              <a:defRPr sz="1600"/>
            </a:lvl5pPr>
            <a:lvl6pPr lvl="5" algn="ctr">
              <a:lnSpc>
                <a:spcPct val="90000"/>
              </a:lnSpc>
              <a:spcBef>
                <a:spcPts val="2100"/>
              </a:spcBef>
              <a:spcAft>
                <a:spcPts val="0"/>
              </a:spcAft>
              <a:buClr>
                <a:schemeClr val="dk1"/>
              </a:buClr>
              <a:buSzPts val="1600"/>
              <a:buNone/>
              <a:defRPr sz="1600"/>
            </a:lvl6pPr>
            <a:lvl7pPr lvl="6" algn="ctr">
              <a:lnSpc>
                <a:spcPct val="90000"/>
              </a:lnSpc>
              <a:spcBef>
                <a:spcPts val="2100"/>
              </a:spcBef>
              <a:spcAft>
                <a:spcPts val="0"/>
              </a:spcAft>
              <a:buClr>
                <a:schemeClr val="dk1"/>
              </a:buClr>
              <a:buSzPts val="1600"/>
              <a:buNone/>
              <a:defRPr sz="1600"/>
            </a:lvl7pPr>
            <a:lvl8pPr lvl="7" algn="ctr">
              <a:lnSpc>
                <a:spcPct val="90000"/>
              </a:lnSpc>
              <a:spcBef>
                <a:spcPts val="2100"/>
              </a:spcBef>
              <a:spcAft>
                <a:spcPts val="0"/>
              </a:spcAft>
              <a:buClr>
                <a:schemeClr val="dk1"/>
              </a:buClr>
              <a:buSzPts val="1600"/>
              <a:buNone/>
              <a:defRPr sz="1600"/>
            </a:lvl8pPr>
            <a:lvl9pPr lvl="8" algn="ctr">
              <a:lnSpc>
                <a:spcPct val="90000"/>
              </a:lnSpc>
              <a:spcBef>
                <a:spcPts val="2100"/>
              </a:spcBef>
              <a:spcAft>
                <a:spcPts val="2100"/>
              </a:spcAft>
              <a:buClr>
                <a:schemeClr val="dk1"/>
              </a:buClr>
              <a:buSzPts val="1600"/>
              <a:buNone/>
              <a:defRPr sz="1600"/>
            </a:lvl9pPr>
          </a:lstStyle>
          <a:p/>
        </p:txBody>
      </p:sp>
      <p:sp>
        <p:nvSpPr>
          <p:cNvPr id="136" name="Google Shape;136;p43"/>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chemeClr val="dk1"/>
              </a:buClr>
              <a:buSzPts val="1400"/>
              <a:buFont typeface="Arial"/>
              <a:buNone/>
              <a:defRPr sz="1800">
                <a:solidFill>
                  <a:schemeClr val="dk1"/>
                </a:solidFill>
                <a:latin typeface="Arial"/>
                <a:ea typeface="Arial"/>
                <a:cs typeface="Arial"/>
                <a:sym typeface="Arial"/>
              </a:defRPr>
            </a:lvl1pPr>
            <a:lvl2pPr lvl="1" marR="0" rtl="0" algn="l">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7" name="Google Shape;137;p43"/>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dk1"/>
              </a:buClr>
              <a:buSzPts val="1400"/>
              <a:buFont typeface="Arial"/>
              <a:buNone/>
              <a:defRPr sz="1800">
                <a:solidFill>
                  <a:schemeClr val="dk1"/>
                </a:solidFill>
                <a:latin typeface="Arial"/>
                <a:ea typeface="Arial"/>
                <a:cs typeface="Arial"/>
                <a:sym typeface="Arial"/>
              </a:defRPr>
            </a:lvl1pPr>
            <a:lvl2pPr lvl="1" marR="0" rtl="0" algn="l">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8" name="Google Shape;138;p43"/>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1pPr>
            <a:lvl2pPr indent="0" lvl="1"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2pPr>
            <a:lvl3pPr indent="0" lvl="2"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3pPr>
            <a:lvl4pPr indent="0" lvl="3"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4pPr>
            <a:lvl5pPr indent="0" lvl="4"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5pPr>
            <a:lvl6pPr indent="0" lvl="5"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6pPr>
            <a:lvl7pPr indent="0" lvl="6"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7pPr>
            <a:lvl8pPr indent="0" lvl="7"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8pPr>
            <a:lvl9pPr indent="0" lvl="8" marL="0" marR="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type="title">
  <p:cSld name="TITLE">
    <p:bg>
      <p:bgPr>
        <a:blipFill>
          <a:blip r:embed="rId2">
            <a:alphaModFix/>
          </a:blip>
          <a:stretch>
            <a:fillRect/>
          </a:stretch>
        </a:blipFill>
      </p:bgPr>
    </p:bg>
    <p:spTree>
      <p:nvGrpSpPr>
        <p:cNvPr id="143" name="Shape 143"/>
        <p:cNvGrpSpPr/>
        <p:nvPr/>
      </p:nvGrpSpPr>
      <p:grpSpPr>
        <a:xfrm>
          <a:off x="0" y="0"/>
          <a:ext cx="0" cy="0"/>
          <a:chOff x="0" y="0"/>
          <a:chExt cx="0" cy="0"/>
        </a:xfrm>
      </p:grpSpPr>
      <p:sp>
        <p:nvSpPr>
          <p:cNvPr id="144" name="Google Shape;144;gee2452e839_0_173"/>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blipFill>
          <a:blip r:embed="rId2">
            <a:alphaModFix/>
          </a:blip>
          <a:stretch>
            <a:fillRect/>
          </a:stretch>
        </a:blipFill>
      </p:bgPr>
    </p:bg>
    <p:spTree>
      <p:nvGrpSpPr>
        <p:cNvPr id="145" name="Shape 145"/>
        <p:cNvGrpSpPr/>
        <p:nvPr/>
      </p:nvGrpSpPr>
      <p:grpSpPr>
        <a:xfrm>
          <a:off x="0" y="0"/>
          <a:ext cx="0" cy="0"/>
          <a:chOff x="0" y="0"/>
          <a:chExt cx="0" cy="0"/>
        </a:xfrm>
      </p:grpSpPr>
      <p:sp>
        <p:nvSpPr>
          <p:cNvPr id="146" name="Google Shape;146;gee2452e839_0_175"/>
          <p:cNvSpPr txBox="1"/>
          <p:nvPr>
            <p:ph type="title"/>
          </p:nvPr>
        </p:nvSpPr>
        <p:spPr>
          <a:xfrm>
            <a:off x="415600" y="1926900"/>
            <a:ext cx="11360700" cy="25224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4800"/>
              <a:buNone/>
              <a:defRPr sz="48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p:txBody>
      </p:sp>
      <p:sp>
        <p:nvSpPr>
          <p:cNvPr id="147" name="Google Shape;147;gee2452e839_0_175"/>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48" name="Shape 148"/>
        <p:cNvGrpSpPr/>
        <p:nvPr/>
      </p:nvGrpSpPr>
      <p:grpSpPr>
        <a:xfrm>
          <a:off x="0" y="0"/>
          <a:ext cx="0" cy="0"/>
          <a:chOff x="0" y="0"/>
          <a:chExt cx="0" cy="0"/>
        </a:xfrm>
      </p:grpSpPr>
      <p:sp>
        <p:nvSpPr>
          <p:cNvPr id="149" name="Google Shape;149;gee2452e839_0_178"/>
          <p:cNvSpPr txBox="1"/>
          <p:nvPr>
            <p:ph type="title"/>
          </p:nvPr>
        </p:nvSpPr>
        <p:spPr>
          <a:xfrm>
            <a:off x="1214533" y="593367"/>
            <a:ext cx="9774300" cy="763500"/>
          </a:xfrm>
          <a:prstGeom prst="rect">
            <a:avLst/>
          </a:prstGeom>
        </p:spPr>
        <p:txBody>
          <a:bodyPr anchorCtr="0" anchor="t" bIns="121900" lIns="121900" spcFirstLastPara="1" rIns="121900" wrap="square" tIns="121900">
            <a:noAutofit/>
          </a:bodyPr>
          <a:lstStyle>
            <a:lvl1pPr lvl="0" rtl="0">
              <a:spcBef>
                <a:spcPts val="0"/>
              </a:spcBef>
              <a:spcAft>
                <a:spcPts val="0"/>
              </a:spcAft>
              <a:buSzPts val="43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p:txBody>
      </p:sp>
      <p:sp>
        <p:nvSpPr>
          <p:cNvPr id="150" name="Google Shape;150;gee2452e839_0_178"/>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
        <p:nvSpPr>
          <p:cNvPr id="151" name="Google Shape;151;gee2452e839_0_178"/>
          <p:cNvSpPr txBox="1"/>
          <p:nvPr>
            <p:ph idx="1" type="body"/>
          </p:nvPr>
        </p:nvSpPr>
        <p:spPr>
          <a:xfrm>
            <a:off x="1214524" y="1931825"/>
            <a:ext cx="9774300" cy="3105300"/>
          </a:xfrm>
          <a:prstGeom prst="rect">
            <a:avLst/>
          </a:prstGeom>
        </p:spPr>
        <p:txBody>
          <a:bodyPr anchorCtr="0" anchor="t" bIns="121900" lIns="121900" spcFirstLastPara="1" rIns="121900" wrap="square" tIns="121900">
            <a:noAutofit/>
          </a:bodyPr>
          <a:lstStyle>
            <a:lvl1pPr indent="-431800" lvl="0" marL="457200" rtl="0">
              <a:spcBef>
                <a:spcPts val="0"/>
              </a:spcBef>
              <a:spcAft>
                <a:spcPts val="0"/>
              </a:spcAft>
              <a:buSzPts val="3200"/>
              <a:buChar char="●"/>
              <a:defRPr/>
            </a:lvl1pPr>
            <a:lvl2pPr indent="-381000" lvl="1" marL="914400" rtl="0">
              <a:spcBef>
                <a:spcPts val="2100"/>
              </a:spcBef>
              <a:spcAft>
                <a:spcPts val="0"/>
              </a:spcAft>
              <a:buSzPts val="2400"/>
              <a:buChar char="○"/>
              <a:defRPr/>
            </a:lvl2pPr>
            <a:lvl3pPr indent="-381000" lvl="2" marL="1371600" rtl="0">
              <a:spcBef>
                <a:spcPts val="2100"/>
              </a:spcBef>
              <a:spcAft>
                <a:spcPts val="0"/>
              </a:spcAft>
              <a:buSzPts val="2400"/>
              <a:buChar char="■"/>
              <a:defRPr/>
            </a:lvl3pPr>
            <a:lvl4pPr indent="-361950" lvl="3" marL="1828800" rtl="0">
              <a:spcBef>
                <a:spcPts val="2100"/>
              </a:spcBef>
              <a:spcAft>
                <a:spcPts val="0"/>
              </a:spcAft>
              <a:buSzPts val="2100"/>
              <a:buChar char="●"/>
              <a:defRPr/>
            </a:lvl4pPr>
            <a:lvl5pPr indent="-361950" lvl="4" marL="2286000" rtl="0">
              <a:spcBef>
                <a:spcPts val="2100"/>
              </a:spcBef>
              <a:spcAft>
                <a:spcPts val="0"/>
              </a:spcAft>
              <a:buSzPts val="2100"/>
              <a:buChar char="○"/>
              <a:defRPr/>
            </a:lvl5pPr>
            <a:lvl6pPr indent="-349250" lvl="5" marL="2743200" rtl="0">
              <a:spcBef>
                <a:spcPts val="2100"/>
              </a:spcBef>
              <a:spcAft>
                <a:spcPts val="0"/>
              </a:spcAft>
              <a:buSzPts val="1900"/>
              <a:buChar char="■"/>
              <a:defRPr/>
            </a:lvl6pPr>
            <a:lvl7pPr indent="-349250" lvl="6" marL="3200400" rtl="0">
              <a:spcBef>
                <a:spcPts val="2100"/>
              </a:spcBef>
              <a:spcAft>
                <a:spcPts val="0"/>
              </a:spcAft>
              <a:buSzPts val="1900"/>
              <a:buChar char="●"/>
              <a:defRPr/>
            </a:lvl7pPr>
            <a:lvl8pPr indent="-349250" lvl="7" marL="3657600" rtl="0">
              <a:spcBef>
                <a:spcPts val="2100"/>
              </a:spcBef>
              <a:spcAft>
                <a:spcPts val="0"/>
              </a:spcAft>
              <a:buSzPts val="1900"/>
              <a:buChar char="○"/>
              <a:defRPr/>
            </a:lvl8pPr>
            <a:lvl9pPr indent="-349250" lvl="8" marL="4114800" rtl="0">
              <a:spcBef>
                <a:spcPts val="2100"/>
              </a:spcBef>
              <a:spcAft>
                <a:spcPts val="2100"/>
              </a:spcAft>
              <a:buSzPts val="1900"/>
              <a:buChar char="■"/>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52" name="Shape 152"/>
        <p:cNvGrpSpPr/>
        <p:nvPr/>
      </p:nvGrpSpPr>
      <p:grpSpPr>
        <a:xfrm>
          <a:off x="0" y="0"/>
          <a:ext cx="0" cy="0"/>
          <a:chOff x="0" y="0"/>
          <a:chExt cx="0" cy="0"/>
        </a:xfrm>
      </p:grpSpPr>
      <p:sp>
        <p:nvSpPr>
          <p:cNvPr id="153" name="Google Shape;153;gee2452e839_0_182"/>
          <p:cNvSpPr txBox="1"/>
          <p:nvPr>
            <p:ph type="title"/>
          </p:nvPr>
        </p:nvSpPr>
        <p:spPr>
          <a:xfrm>
            <a:off x="1226200" y="593367"/>
            <a:ext cx="9728100" cy="763500"/>
          </a:xfrm>
          <a:prstGeom prst="rect">
            <a:avLst/>
          </a:prstGeom>
        </p:spPr>
        <p:txBody>
          <a:bodyPr anchorCtr="0" anchor="t" bIns="121900" lIns="121900" spcFirstLastPara="1" rIns="121900" wrap="square" tIns="121900">
            <a:noAutofit/>
          </a:bodyPr>
          <a:lstStyle>
            <a:lvl1pPr lvl="0" rtl="0">
              <a:spcBef>
                <a:spcPts val="0"/>
              </a:spcBef>
              <a:spcAft>
                <a:spcPts val="0"/>
              </a:spcAft>
              <a:buSzPts val="43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p:txBody>
      </p:sp>
      <p:sp>
        <p:nvSpPr>
          <p:cNvPr id="154" name="Google Shape;154;gee2452e839_0_182"/>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
        <p:nvSpPr>
          <p:cNvPr id="155" name="Google Shape;155;gee2452e839_0_182"/>
          <p:cNvSpPr txBox="1"/>
          <p:nvPr>
            <p:ph idx="1" type="body"/>
          </p:nvPr>
        </p:nvSpPr>
        <p:spPr>
          <a:xfrm>
            <a:off x="1388067" y="2146467"/>
            <a:ext cx="4679100" cy="3234000"/>
          </a:xfrm>
          <a:prstGeom prst="rect">
            <a:avLst/>
          </a:prstGeom>
        </p:spPr>
        <p:txBody>
          <a:bodyPr anchorCtr="0" anchor="t" bIns="121900" lIns="121900" spcFirstLastPara="1" rIns="121900" wrap="square" tIns="121900">
            <a:noAutofit/>
          </a:bodyPr>
          <a:lstStyle>
            <a:lvl1pPr indent="-431800" lvl="0" marL="457200" rtl="0">
              <a:spcBef>
                <a:spcPts val="0"/>
              </a:spcBef>
              <a:spcAft>
                <a:spcPts val="0"/>
              </a:spcAft>
              <a:buSzPts val="3200"/>
              <a:buChar char="●"/>
              <a:defRPr/>
            </a:lvl1pPr>
            <a:lvl2pPr indent="-381000" lvl="1" marL="914400" rtl="0">
              <a:spcBef>
                <a:spcPts val="2100"/>
              </a:spcBef>
              <a:spcAft>
                <a:spcPts val="0"/>
              </a:spcAft>
              <a:buSzPts val="2400"/>
              <a:buChar char="○"/>
              <a:defRPr/>
            </a:lvl2pPr>
            <a:lvl3pPr indent="-381000" lvl="2" marL="1371600" rtl="0">
              <a:spcBef>
                <a:spcPts val="2100"/>
              </a:spcBef>
              <a:spcAft>
                <a:spcPts val="0"/>
              </a:spcAft>
              <a:buSzPts val="2400"/>
              <a:buChar char="■"/>
              <a:defRPr/>
            </a:lvl3pPr>
            <a:lvl4pPr indent="-361950" lvl="3" marL="1828800" rtl="0">
              <a:spcBef>
                <a:spcPts val="2100"/>
              </a:spcBef>
              <a:spcAft>
                <a:spcPts val="0"/>
              </a:spcAft>
              <a:buSzPts val="2100"/>
              <a:buChar char="●"/>
              <a:defRPr/>
            </a:lvl4pPr>
            <a:lvl5pPr indent="-361950" lvl="4" marL="2286000" rtl="0">
              <a:spcBef>
                <a:spcPts val="2100"/>
              </a:spcBef>
              <a:spcAft>
                <a:spcPts val="0"/>
              </a:spcAft>
              <a:buSzPts val="2100"/>
              <a:buChar char="○"/>
              <a:defRPr/>
            </a:lvl5pPr>
            <a:lvl6pPr indent="-349250" lvl="5" marL="2743200" rtl="0">
              <a:spcBef>
                <a:spcPts val="2100"/>
              </a:spcBef>
              <a:spcAft>
                <a:spcPts val="0"/>
              </a:spcAft>
              <a:buSzPts val="1900"/>
              <a:buChar char="■"/>
              <a:defRPr/>
            </a:lvl6pPr>
            <a:lvl7pPr indent="-349250" lvl="6" marL="3200400" rtl="0">
              <a:spcBef>
                <a:spcPts val="2100"/>
              </a:spcBef>
              <a:spcAft>
                <a:spcPts val="0"/>
              </a:spcAft>
              <a:buSzPts val="1900"/>
              <a:buChar char="●"/>
              <a:defRPr/>
            </a:lvl7pPr>
            <a:lvl8pPr indent="-349250" lvl="7" marL="3657600" rtl="0">
              <a:spcBef>
                <a:spcPts val="2100"/>
              </a:spcBef>
              <a:spcAft>
                <a:spcPts val="0"/>
              </a:spcAft>
              <a:buSzPts val="1900"/>
              <a:buChar char="○"/>
              <a:defRPr/>
            </a:lvl8pPr>
            <a:lvl9pPr indent="-349250" lvl="8" marL="4114800" rtl="0">
              <a:spcBef>
                <a:spcPts val="2100"/>
              </a:spcBef>
              <a:spcAft>
                <a:spcPts val="2100"/>
              </a:spcAft>
              <a:buSzPts val="1900"/>
              <a:buChar char="■"/>
              <a:defRPr/>
            </a:lvl9pPr>
          </a:lstStyle>
          <a:p/>
        </p:txBody>
      </p:sp>
      <p:sp>
        <p:nvSpPr>
          <p:cNvPr id="156" name="Google Shape;156;gee2452e839_0_182"/>
          <p:cNvSpPr txBox="1"/>
          <p:nvPr>
            <p:ph idx="2" type="body"/>
          </p:nvPr>
        </p:nvSpPr>
        <p:spPr>
          <a:xfrm>
            <a:off x="6339267" y="2117867"/>
            <a:ext cx="4407600" cy="3262800"/>
          </a:xfrm>
          <a:prstGeom prst="rect">
            <a:avLst/>
          </a:prstGeom>
        </p:spPr>
        <p:txBody>
          <a:bodyPr anchorCtr="0" anchor="t" bIns="121900" lIns="121900" spcFirstLastPara="1" rIns="121900" wrap="square" tIns="121900">
            <a:noAutofit/>
          </a:bodyPr>
          <a:lstStyle>
            <a:lvl1pPr indent="-431800" lvl="0" marL="457200" rtl="0">
              <a:spcBef>
                <a:spcPts val="0"/>
              </a:spcBef>
              <a:spcAft>
                <a:spcPts val="0"/>
              </a:spcAft>
              <a:buSzPts val="3200"/>
              <a:buChar char="●"/>
              <a:defRPr/>
            </a:lvl1pPr>
            <a:lvl2pPr indent="-381000" lvl="1" marL="914400" rtl="0">
              <a:spcBef>
                <a:spcPts val="2100"/>
              </a:spcBef>
              <a:spcAft>
                <a:spcPts val="0"/>
              </a:spcAft>
              <a:buSzPts val="2400"/>
              <a:buChar char="○"/>
              <a:defRPr/>
            </a:lvl2pPr>
            <a:lvl3pPr indent="-381000" lvl="2" marL="1371600" rtl="0">
              <a:spcBef>
                <a:spcPts val="2100"/>
              </a:spcBef>
              <a:spcAft>
                <a:spcPts val="0"/>
              </a:spcAft>
              <a:buSzPts val="2400"/>
              <a:buChar char="■"/>
              <a:defRPr/>
            </a:lvl3pPr>
            <a:lvl4pPr indent="-361950" lvl="3" marL="1828800" rtl="0">
              <a:spcBef>
                <a:spcPts val="2100"/>
              </a:spcBef>
              <a:spcAft>
                <a:spcPts val="0"/>
              </a:spcAft>
              <a:buSzPts val="2100"/>
              <a:buChar char="●"/>
              <a:defRPr/>
            </a:lvl4pPr>
            <a:lvl5pPr indent="-361950" lvl="4" marL="2286000" rtl="0">
              <a:spcBef>
                <a:spcPts val="2100"/>
              </a:spcBef>
              <a:spcAft>
                <a:spcPts val="0"/>
              </a:spcAft>
              <a:buSzPts val="2100"/>
              <a:buChar char="○"/>
              <a:defRPr/>
            </a:lvl5pPr>
            <a:lvl6pPr indent="-349250" lvl="5" marL="2743200" rtl="0">
              <a:spcBef>
                <a:spcPts val="2100"/>
              </a:spcBef>
              <a:spcAft>
                <a:spcPts val="0"/>
              </a:spcAft>
              <a:buSzPts val="1900"/>
              <a:buChar char="■"/>
              <a:defRPr/>
            </a:lvl6pPr>
            <a:lvl7pPr indent="-349250" lvl="6" marL="3200400" rtl="0">
              <a:spcBef>
                <a:spcPts val="2100"/>
              </a:spcBef>
              <a:spcAft>
                <a:spcPts val="0"/>
              </a:spcAft>
              <a:buSzPts val="1900"/>
              <a:buChar char="●"/>
              <a:defRPr/>
            </a:lvl7pPr>
            <a:lvl8pPr indent="-349250" lvl="7" marL="3657600" rtl="0">
              <a:spcBef>
                <a:spcPts val="2100"/>
              </a:spcBef>
              <a:spcAft>
                <a:spcPts val="0"/>
              </a:spcAft>
              <a:buSzPts val="1900"/>
              <a:buChar char="○"/>
              <a:defRPr/>
            </a:lvl8pPr>
            <a:lvl9pPr indent="-349250" lvl="8" marL="4114800" rtl="0">
              <a:spcBef>
                <a:spcPts val="2100"/>
              </a:spcBef>
              <a:spcAft>
                <a:spcPts val="2100"/>
              </a:spcAft>
              <a:buSzPts val="1900"/>
              <a:buChar char="■"/>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57" name="Shape 157"/>
        <p:cNvGrpSpPr/>
        <p:nvPr/>
      </p:nvGrpSpPr>
      <p:grpSpPr>
        <a:xfrm>
          <a:off x="0" y="0"/>
          <a:ext cx="0" cy="0"/>
          <a:chOff x="0" y="0"/>
          <a:chExt cx="0" cy="0"/>
        </a:xfrm>
      </p:grpSpPr>
      <p:sp>
        <p:nvSpPr>
          <p:cNvPr id="158" name="Google Shape;158;gee2452e839_0_187"/>
          <p:cNvSpPr txBox="1"/>
          <p:nvPr>
            <p:ph type="title"/>
          </p:nvPr>
        </p:nvSpPr>
        <p:spPr>
          <a:xfrm>
            <a:off x="1214533" y="593367"/>
            <a:ext cx="9751200" cy="763500"/>
          </a:xfrm>
          <a:prstGeom prst="rect">
            <a:avLst/>
          </a:prstGeom>
        </p:spPr>
        <p:txBody>
          <a:bodyPr anchorCtr="0" anchor="t" bIns="121900" lIns="121900" spcFirstLastPara="1" rIns="121900" wrap="square" tIns="121900">
            <a:noAutofit/>
          </a:bodyPr>
          <a:lstStyle>
            <a:lvl1pPr lvl="0" rtl="0">
              <a:spcBef>
                <a:spcPts val="0"/>
              </a:spcBef>
              <a:spcAft>
                <a:spcPts val="0"/>
              </a:spcAft>
              <a:buSzPts val="43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p:txBody>
      </p:sp>
      <p:sp>
        <p:nvSpPr>
          <p:cNvPr id="159" name="Google Shape;159;gee2452e839_0_187"/>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60" name="Shape 160"/>
        <p:cNvGrpSpPr/>
        <p:nvPr/>
      </p:nvGrpSpPr>
      <p:grpSpPr>
        <a:xfrm>
          <a:off x="0" y="0"/>
          <a:ext cx="0" cy="0"/>
          <a:chOff x="0" y="0"/>
          <a:chExt cx="0" cy="0"/>
        </a:xfrm>
      </p:grpSpPr>
      <p:sp>
        <p:nvSpPr>
          <p:cNvPr id="161" name="Google Shape;161;gee2452e839_0_190"/>
          <p:cNvSpPr txBox="1"/>
          <p:nvPr>
            <p:ph type="title"/>
          </p:nvPr>
        </p:nvSpPr>
        <p:spPr>
          <a:xfrm>
            <a:off x="415600" y="740800"/>
            <a:ext cx="3744000" cy="1007700"/>
          </a:xfrm>
          <a:prstGeom prst="rect">
            <a:avLst/>
          </a:prstGeom>
        </p:spPr>
        <p:txBody>
          <a:bodyPr anchorCtr="0" anchor="b" bIns="121900" lIns="121900" spcFirstLastPara="1" rIns="121900" wrap="square" tIns="121900">
            <a:noAutofit/>
          </a:bodyPr>
          <a:lstStyle>
            <a:lvl1pPr lvl="0" rtl="0">
              <a:spcBef>
                <a:spcPts val="0"/>
              </a:spcBef>
              <a:spcAft>
                <a:spcPts val="0"/>
              </a:spcAft>
              <a:buSzPts val="3200"/>
              <a:buNone/>
              <a:defRPr sz="3200"/>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p:txBody>
      </p:sp>
      <p:sp>
        <p:nvSpPr>
          <p:cNvPr id="162" name="Google Shape;162;gee2452e839_0_190"/>
          <p:cNvSpPr txBox="1"/>
          <p:nvPr>
            <p:ph idx="1" type="body"/>
          </p:nvPr>
        </p:nvSpPr>
        <p:spPr>
          <a:xfrm>
            <a:off x="415600" y="1852800"/>
            <a:ext cx="3744000" cy="42393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163" name="Google Shape;163;gee2452e839_0_190"/>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64" name="Shape 164"/>
        <p:cNvGrpSpPr/>
        <p:nvPr/>
      </p:nvGrpSpPr>
      <p:grpSpPr>
        <a:xfrm>
          <a:off x="0" y="0"/>
          <a:ext cx="0" cy="0"/>
          <a:chOff x="0" y="0"/>
          <a:chExt cx="0" cy="0"/>
        </a:xfrm>
      </p:grpSpPr>
      <p:sp>
        <p:nvSpPr>
          <p:cNvPr id="165" name="Google Shape;165;gee2452e839_0_194"/>
          <p:cNvSpPr txBox="1"/>
          <p:nvPr>
            <p:ph type="title"/>
          </p:nvPr>
        </p:nvSpPr>
        <p:spPr>
          <a:xfrm>
            <a:off x="1214533" y="600200"/>
            <a:ext cx="7929600" cy="5454300"/>
          </a:xfrm>
          <a:prstGeom prst="rect">
            <a:avLst/>
          </a:prstGeom>
        </p:spPr>
        <p:txBody>
          <a:bodyPr anchorCtr="0" anchor="ctr" bIns="121900" lIns="121900" spcFirstLastPara="1" rIns="121900" wrap="square" tIns="121900">
            <a:noAutofit/>
          </a:bodyPr>
          <a:lstStyle>
            <a:lvl1pPr lvl="0" rtl="0">
              <a:spcBef>
                <a:spcPts val="0"/>
              </a:spcBef>
              <a:spcAft>
                <a:spcPts val="0"/>
              </a:spcAft>
              <a:buSzPts val="6400"/>
              <a:buNone/>
              <a:defRPr sz="6400"/>
            </a:lvl1pPr>
            <a:lvl2pPr lvl="1" rtl="0">
              <a:spcBef>
                <a:spcPts val="0"/>
              </a:spcBef>
              <a:spcAft>
                <a:spcPts val="0"/>
              </a:spcAft>
              <a:buSzPts val="6400"/>
              <a:buNone/>
              <a:defRPr sz="6400"/>
            </a:lvl2pPr>
            <a:lvl3pPr lvl="2" rtl="0">
              <a:spcBef>
                <a:spcPts val="0"/>
              </a:spcBef>
              <a:spcAft>
                <a:spcPts val="0"/>
              </a:spcAft>
              <a:buSzPts val="6400"/>
              <a:buNone/>
              <a:defRPr sz="6400"/>
            </a:lvl3pPr>
            <a:lvl4pPr lvl="3" rtl="0">
              <a:spcBef>
                <a:spcPts val="0"/>
              </a:spcBef>
              <a:spcAft>
                <a:spcPts val="0"/>
              </a:spcAft>
              <a:buSzPts val="6400"/>
              <a:buNone/>
              <a:defRPr sz="6400"/>
            </a:lvl4pPr>
            <a:lvl5pPr lvl="4" rtl="0">
              <a:spcBef>
                <a:spcPts val="0"/>
              </a:spcBef>
              <a:spcAft>
                <a:spcPts val="0"/>
              </a:spcAft>
              <a:buSzPts val="6400"/>
              <a:buNone/>
              <a:defRPr sz="6400"/>
            </a:lvl5pPr>
            <a:lvl6pPr lvl="5" rtl="0">
              <a:spcBef>
                <a:spcPts val="0"/>
              </a:spcBef>
              <a:spcAft>
                <a:spcPts val="0"/>
              </a:spcAft>
              <a:buSzPts val="6400"/>
              <a:buNone/>
              <a:defRPr sz="6400"/>
            </a:lvl6pPr>
            <a:lvl7pPr lvl="6" rtl="0">
              <a:spcBef>
                <a:spcPts val="0"/>
              </a:spcBef>
              <a:spcAft>
                <a:spcPts val="0"/>
              </a:spcAft>
              <a:buSzPts val="6400"/>
              <a:buNone/>
              <a:defRPr sz="6400"/>
            </a:lvl7pPr>
            <a:lvl8pPr lvl="7" rtl="0">
              <a:spcBef>
                <a:spcPts val="0"/>
              </a:spcBef>
              <a:spcAft>
                <a:spcPts val="0"/>
              </a:spcAft>
              <a:buSzPts val="6400"/>
              <a:buNone/>
              <a:defRPr sz="6400"/>
            </a:lvl8pPr>
            <a:lvl9pPr lvl="8" rtl="0">
              <a:spcBef>
                <a:spcPts val="0"/>
              </a:spcBef>
              <a:spcAft>
                <a:spcPts val="0"/>
              </a:spcAft>
              <a:buSzPts val="6400"/>
              <a:buNone/>
              <a:defRPr sz="6400"/>
            </a:lvl9pPr>
          </a:lstStyle>
          <a:p/>
        </p:txBody>
      </p:sp>
      <p:sp>
        <p:nvSpPr>
          <p:cNvPr id="166" name="Google Shape;166;gee2452e839_0_194"/>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67" name="Shape 167"/>
        <p:cNvGrpSpPr/>
        <p:nvPr/>
      </p:nvGrpSpPr>
      <p:grpSpPr>
        <a:xfrm>
          <a:off x="0" y="0"/>
          <a:ext cx="0" cy="0"/>
          <a:chOff x="0" y="0"/>
          <a:chExt cx="0" cy="0"/>
        </a:xfrm>
      </p:grpSpPr>
      <p:sp>
        <p:nvSpPr>
          <p:cNvPr id="168" name="Google Shape;168;gee2452e839_0_197"/>
          <p:cNvSpPr/>
          <p:nvPr/>
        </p:nvSpPr>
        <p:spPr>
          <a:xfrm>
            <a:off x="6096000" y="-167"/>
            <a:ext cx="6096000" cy="6858000"/>
          </a:xfrm>
          <a:prstGeom prst="rect">
            <a:avLst/>
          </a:prstGeom>
          <a:solidFill>
            <a:schemeClr val="l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69" name="Google Shape;169;gee2452e839_0_197"/>
          <p:cNvSpPr txBox="1"/>
          <p:nvPr>
            <p:ph type="title"/>
          </p:nvPr>
        </p:nvSpPr>
        <p:spPr>
          <a:xfrm>
            <a:off x="1214533" y="965433"/>
            <a:ext cx="4533300" cy="2655300"/>
          </a:xfrm>
          <a:prstGeom prst="rect">
            <a:avLst/>
          </a:prstGeom>
        </p:spPr>
        <p:txBody>
          <a:bodyPr anchorCtr="0" anchor="b" bIns="121900" lIns="121900" spcFirstLastPara="1" rIns="121900" wrap="square" tIns="121900">
            <a:noAutofit/>
          </a:bodyPr>
          <a:lstStyle>
            <a:lvl1pPr lvl="0" rtl="0">
              <a:spcBef>
                <a:spcPts val="0"/>
              </a:spcBef>
              <a:spcAft>
                <a:spcPts val="0"/>
              </a:spcAft>
              <a:buSzPts val="5600"/>
              <a:buNone/>
              <a:defRPr sz="5600"/>
            </a:lvl1pPr>
            <a:lvl2pPr lvl="1" rtl="0" algn="ctr">
              <a:spcBef>
                <a:spcPts val="0"/>
              </a:spcBef>
              <a:spcAft>
                <a:spcPts val="0"/>
              </a:spcAft>
              <a:buSzPts val="5600"/>
              <a:buNone/>
              <a:defRPr sz="5600"/>
            </a:lvl2pPr>
            <a:lvl3pPr lvl="2" rtl="0" algn="ctr">
              <a:spcBef>
                <a:spcPts val="0"/>
              </a:spcBef>
              <a:spcAft>
                <a:spcPts val="0"/>
              </a:spcAft>
              <a:buSzPts val="5600"/>
              <a:buNone/>
              <a:defRPr sz="5600"/>
            </a:lvl3pPr>
            <a:lvl4pPr lvl="3" rtl="0" algn="ctr">
              <a:spcBef>
                <a:spcPts val="0"/>
              </a:spcBef>
              <a:spcAft>
                <a:spcPts val="0"/>
              </a:spcAft>
              <a:buSzPts val="5600"/>
              <a:buNone/>
              <a:defRPr sz="5600"/>
            </a:lvl4pPr>
            <a:lvl5pPr lvl="4" rtl="0" algn="ctr">
              <a:spcBef>
                <a:spcPts val="0"/>
              </a:spcBef>
              <a:spcAft>
                <a:spcPts val="0"/>
              </a:spcAft>
              <a:buSzPts val="5600"/>
              <a:buNone/>
              <a:defRPr sz="5600"/>
            </a:lvl5pPr>
            <a:lvl6pPr lvl="5" rtl="0" algn="ctr">
              <a:spcBef>
                <a:spcPts val="0"/>
              </a:spcBef>
              <a:spcAft>
                <a:spcPts val="0"/>
              </a:spcAft>
              <a:buSzPts val="5600"/>
              <a:buNone/>
              <a:defRPr sz="5600"/>
            </a:lvl6pPr>
            <a:lvl7pPr lvl="6" rtl="0" algn="ctr">
              <a:spcBef>
                <a:spcPts val="0"/>
              </a:spcBef>
              <a:spcAft>
                <a:spcPts val="0"/>
              </a:spcAft>
              <a:buSzPts val="5600"/>
              <a:buNone/>
              <a:defRPr sz="5600"/>
            </a:lvl7pPr>
            <a:lvl8pPr lvl="7" rtl="0" algn="ctr">
              <a:spcBef>
                <a:spcPts val="0"/>
              </a:spcBef>
              <a:spcAft>
                <a:spcPts val="0"/>
              </a:spcAft>
              <a:buSzPts val="5600"/>
              <a:buNone/>
              <a:defRPr sz="5600"/>
            </a:lvl8pPr>
            <a:lvl9pPr lvl="8" rtl="0" algn="ctr">
              <a:spcBef>
                <a:spcPts val="0"/>
              </a:spcBef>
              <a:spcAft>
                <a:spcPts val="0"/>
              </a:spcAft>
              <a:buSzPts val="5600"/>
              <a:buNone/>
              <a:defRPr sz="5600"/>
            </a:lvl9pPr>
          </a:lstStyle>
          <a:p/>
        </p:txBody>
      </p:sp>
      <p:sp>
        <p:nvSpPr>
          <p:cNvPr id="170" name="Google Shape;170;gee2452e839_0_197"/>
          <p:cNvSpPr txBox="1"/>
          <p:nvPr>
            <p:ph idx="1" type="subTitle"/>
          </p:nvPr>
        </p:nvSpPr>
        <p:spPr>
          <a:xfrm>
            <a:off x="1214533" y="3737433"/>
            <a:ext cx="4533300" cy="1646700"/>
          </a:xfrm>
          <a:prstGeom prst="rect">
            <a:avLst/>
          </a:prstGeom>
        </p:spPr>
        <p:txBody>
          <a:bodyPr anchorCtr="0" anchor="t" bIns="121900" lIns="121900" spcFirstLastPara="1" rIns="121900" wrap="square" tIns="121900">
            <a:noAutofit/>
          </a:bodyPr>
          <a:lstStyle>
            <a:lvl1pPr lvl="0" rtl="0">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71" name="Google Shape;171;gee2452e839_0_197"/>
          <p:cNvSpPr txBox="1"/>
          <p:nvPr>
            <p:ph idx="2" type="body"/>
          </p:nvPr>
        </p:nvSpPr>
        <p:spPr>
          <a:xfrm>
            <a:off x="6586000" y="1202867"/>
            <a:ext cx="4710900" cy="4519500"/>
          </a:xfrm>
          <a:prstGeom prst="rect">
            <a:avLst/>
          </a:prstGeom>
        </p:spPr>
        <p:txBody>
          <a:bodyPr anchorCtr="0" anchor="ctr" bIns="121900" lIns="121900" spcFirstLastPara="1" rIns="121900" wrap="square" tIns="121900">
            <a:noAutofit/>
          </a:bodyPr>
          <a:lstStyle>
            <a:lvl1pPr indent="-431800" lvl="0" marL="457200" rtl="0">
              <a:spcBef>
                <a:spcPts val="0"/>
              </a:spcBef>
              <a:spcAft>
                <a:spcPts val="0"/>
              </a:spcAft>
              <a:buSzPts val="3200"/>
              <a:buChar char="●"/>
              <a:defRPr/>
            </a:lvl1pPr>
            <a:lvl2pPr indent="-381000" lvl="1" marL="914400" rtl="0">
              <a:spcBef>
                <a:spcPts val="2100"/>
              </a:spcBef>
              <a:spcAft>
                <a:spcPts val="0"/>
              </a:spcAft>
              <a:buSzPts val="2400"/>
              <a:buChar char="○"/>
              <a:defRPr/>
            </a:lvl2pPr>
            <a:lvl3pPr indent="-381000" lvl="2" marL="1371600" rtl="0">
              <a:spcBef>
                <a:spcPts val="2100"/>
              </a:spcBef>
              <a:spcAft>
                <a:spcPts val="0"/>
              </a:spcAft>
              <a:buSzPts val="2400"/>
              <a:buChar char="■"/>
              <a:defRPr/>
            </a:lvl3pPr>
            <a:lvl4pPr indent="-361950" lvl="3" marL="1828800" rtl="0">
              <a:spcBef>
                <a:spcPts val="2100"/>
              </a:spcBef>
              <a:spcAft>
                <a:spcPts val="0"/>
              </a:spcAft>
              <a:buSzPts val="2100"/>
              <a:buChar char="●"/>
              <a:defRPr/>
            </a:lvl4pPr>
            <a:lvl5pPr indent="-361950" lvl="4" marL="2286000" rtl="0">
              <a:spcBef>
                <a:spcPts val="2100"/>
              </a:spcBef>
              <a:spcAft>
                <a:spcPts val="0"/>
              </a:spcAft>
              <a:buSzPts val="2100"/>
              <a:buChar char="○"/>
              <a:defRPr/>
            </a:lvl5pPr>
            <a:lvl6pPr indent="-349250" lvl="5" marL="2743200" rtl="0">
              <a:spcBef>
                <a:spcPts val="2100"/>
              </a:spcBef>
              <a:spcAft>
                <a:spcPts val="0"/>
              </a:spcAft>
              <a:buSzPts val="1900"/>
              <a:buChar char="■"/>
              <a:defRPr/>
            </a:lvl6pPr>
            <a:lvl7pPr indent="-349250" lvl="6" marL="3200400" rtl="0">
              <a:spcBef>
                <a:spcPts val="2100"/>
              </a:spcBef>
              <a:spcAft>
                <a:spcPts val="0"/>
              </a:spcAft>
              <a:buSzPts val="1900"/>
              <a:buChar char="●"/>
              <a:defRPr/>
            </a:lvl7pPr>
            <a:lvl8pPr indent="-349250" lvl="7" marL="3657600" rtl="0">
              <a:spcBef>
                <a:spcPts val="2100"/>
              </a:spcBef>
              <a:spcAft>
                <a:spcPts val="0"/>
              </a:spcAft>
              <a:buSzPts val="1900"/>
              <a:buChar char="○"/>
              <a:defRPr/>
            </a:lvl8pPr>
            <a:lvl9pPr indent="-349250" lvl="8" marL="4114800" rtl="0">
              <a:spcBef>
                <a:spcPts val="2100"/>
              </a:spcBef>
              <a:spcAft>
                <a:spcPts val="2100"/>
              </a:spcAft>
              <a:buSzPts val="1900"/>
              <a:buChar char="■"/>
              <a:defRPr/>
            </a:lvl9pPr>
          </a:lstStyle>
          <a:p/>
        </p:txBody>
      </p:sp>
      <p:sp>
        <p:nvSpPr>
          <p:cNvPr id="172" name="Google Shape;172;gee2452e839_0_197"/>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CAPTION_ONLY">
    <p:spTree>
      <p:nvGrpSpPr>
        <p:cNvPr id="173" name="Shape 173"/>
        <p:cNvGrpSpPr/>
        <p:nvPr/>
      </p:nvGrpSpPr>
      <p:grpSpPr>
        <a:xfrm>
          <a:off x="0" y="0"/>
          <a:ext cx="0" cy="0"/>
          <a:chOff x="0" y="0"/>
          <a:chExt cx="0" cy="0"/>
        </a:xfrm>
      </p:grpSpPr>
      <p:sp>
        <p:nvSpPr>
          <p:cNvPr id="174" name="Google Shape;174;gee2452e839_0_203"/>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
        <p:nvSpPr>
          <p:cNvPr id="175" name="Google Shape;175;gee2452e839_0_203"/>
          <p:cNvSpPr txBox="1"/>
          <p:nvPr>
            <p:ph type="title"/>
          </p:nvPr>
        </p:nvSpPr>
        <p:spPr>
          <a:xfrm>
            <a:off x="414083" y="818867"/>
            <a:ext cx="11360700" cy="2994300"/>
          </a:xfrm>
          <a:prstGeom prst="rect">
            <a:avLst/>
          </a:prstGeom>
        </p:spPr>
        <p:txBody>
          <a:bodyPr anchorCtr="0" anchor="b" bIns="121900" lIns="121900" spcFirstLastPara="1" rIns="121900" wrap="square" tIns="121900">
            <a:noAutofit/>
          </a:bodyPr>
          <a:lstStyle>
            <a:lvl1pPr lvl="0" rtl="0" algn="ctr">
              <a:spcBef>
                <a:spcPts val="0"/>
              </a:spcBef>
              <a:spcAft>
                <a:spcPts val="0"/>
              </a:spcAft>
              <a:buSzPts val="6900"/>
              <a:buNone/>
              <a:defRPr b="1" sz="6900">
                <a:latin typeface="Source Sans Pro"/>
                <a:ea typeface="Source Sans Pro"/>
                <a:cs typeface="Source Sans Pro"/>
                <a:sym typeface="Source Sans Pro"/>
              </a:defRPr>
            </a:lvl1pPr>
            <a:lvl2pPr lvl="1" rtl="0">
              <a:spcBef>
                <a:spcPts val="0"/>
              </a:spcBef>
              <a:spcAft>
                <a:spcPts val="0"/>
              </a:spcAft>
              <a:buSzPts val="3700"/>
              <a:buNone/>
              <a:defRPr>
                <a:latin typeface="Source Sans Pro"/>
                <a:ea typeface="Source Sans Pro"/>
                <a:cs typeface="Source Sans Pro"/>
                <a:sym typeface="Source Sans Pro"/>
              </a:defRPr>
            </a:lvl2pPr>
            <a:lvl3pPr lvl="2" rtl="0">
              <a:spcBef>
                <a:spcPts val="0"/>
              </a:spcBef>
              <a:spcAft>
                <a:spcPts val="0"/>
              </a:spcAft>
              <a:buSzPts val="3700"/>
              <a:buNone/>
              <a:defRPr>
                <a:latin typeface="Source Sans Pro"/>
                <a:ea typeface="Source Sans Pro"/>
                <a:cs typeface="Source Sans Pro"/>
                <a:sym typeface="Source Sans Pro"/>
              </a:defRPr>
            </a:lvl3pPr>
            <a:lvl4pPr lvl="3" rtl="0">
              <a:spcBef>
                <a:spcPts val="0"/>
              </a:spcBef>
              <a:spcAft>
                <a:spcPts val="0"/>
              </a:spcAft>
              <a:buSzPts val="3700"/>
              <a:buNone/>
              <a:defRPr>
                <a:latin typeface="Source Sans Pro"/>
                <a:ea typeface="Source Sans Pro"/>
                <a:cs typeface="Source Sans Pro"/>
                <a:sym typeface="Source Sans Pro"/>
              </a:defRPr>
            </a:lvl4pPr>
            <a:lvl5pPr lvl="4" rtl="0">
              <a:spcBef>
                <a:spcPts val="0"/>
              </a:spcBef>
              <a:spcAft>
                <a:spcPts val="0"/>
              </a:spcAft>
              <a:buSzPts val="3700"/>
              <a:buNone/>
              <a:defRPr>
                <a:latin typeface="Source Sans Pro"/>
                <a:ea typeface="Source Sans Pro"/>
                <a:cs typeface="Source Sans Pro"/>
                <a:sym typeface="Source Sans Pro"/>
              </a:defRPr>
            </a:lvl5pPr>
            <a:lvl6pPr lvl="5" rtl="0">
              <a:spcBef>
                <a:spcPts val="0"/>
              </a:spcBef>
              <a:spcAft>
                <a:spcPts val="0"/>
              </a:spcAft>
              <a:buSzPts val="3700"/>
              <a:buNone/>
              <a:defRPr>
                <a:latin typeface="Source Sans Pro"/>
                <a:ea typeface="Source Sans Pro"/>
                <a:cs typeface="Source Sans Pro"/>
                <a:sym typeface="Source Sans Pro"/>
              </a:defRPr>
            </a:lvl6pPr>
            <a:lvl7pPr lvl="6" rtl="0">
              <a:spcBef>
                <a:spcPts val="0"/>
              </a:spcBef>
              <a:spcAft>
                <a:spcPts val="0"/>
              </a:spcAft>
              <a:buSzPts val="3700"/>
              <a:buNone/>
              <a:defRPr>
                <a:latin typeface="Source Sans Pro"/>
                <a:ea typeface="Source Sans Pro"/>
                <a:cs typeface="Source Sans Pro"/>
                <a:sym typeface="Source Sans Pro"/>
              </a:defRPr>
            </a:lvl7pPr>
            <a:lvl8pPr lvl="7" rtl="0">
              <a:spcBef>
                <a:spcPts val="0"/>
              </a:spcBef>
              <a:spcAft>
                <a:spcPts val="0"/>
              </a:spcAft>
              <a:buSzPts val="3700"/>
              <a:buNone/>
              <a:defRPr>
                <a:latin typeface="Source Sans Pro"/>
                <a:ea typeface="Source Sans Pro"/>
                <a:cs typeface="Source Sans Pro"/>
                <a:sym typeface="Source Sans Pro"/>
              </a:defRPr>
            </a:lvl8pPr>
            <a:lvl9pPr lvl="8" rtl="0">
              <a:spcBef>
                <a:spcPts val="0"/>
              </a:spcBef>
              <a:spcAft>
                <a:spcPts val="0"/>
              </a:spcAft>
              <a:buSzPts val="3700"/>
              <a:buNone/>
              <a:defRPr>
                <a:latin typeface="Source Sans Pro"/>
                <a:ea typeface="Source Sans Pro"/>
                <a:cs typeface="Source Sans Pro"/>
                <a:sym typeface="Source Sans Pro"/>
              </a:defRPr>
            </a:lvl9pPr>
          </a:lstStyle>
          <a:p/>
        </p:txBody>
      </p:sp>
      <p:sp>
        <p:nvSpPr>
          <p:cNvPr id="176" name="Google Shape;176;gee2452e839_0_203"/>
          <p:cNvSpPr txBox="1"/>
          <p:nvPr>
            <p:ph idx="1" type="subTitle"/>
          </p:nvPr>
        </p:nvSpPr>
        <p:spPr>
          <a:xfrm>
            <a:off x="414083" y="3845733"/>
            <a:ext cx="11360700" cy="1111200"/>
          </a:xfrm>
          <a:prstGeom prst="rect">
            <a:avLst/>
          </a:prstGeom>
        </p:spPr>
        <p:txBody>
          <a:bodyPr anchorCtr="0" anchor="t" bIns="121900" lIns="121900" spcFirstLastPara="1" rIns="121900" wrap="square" tIns="121900">
            <a:noAutofit/>
          </a:bodyPr>
          <a:lstStyle>
            <a:lvl1pPr lvl="0" rtl="0" algn="ctr">
              <a:spcBef>
                <a:spcPts val="0"/>
              </a:spcBef>
              <a:spcAft>
                <a:spcPts val="0"/>
              </a:spcAft>
              <a:buSzPts val="3700"/>
              <a:buNone/>
              <a:defRPr sz="3700"/>
            </a:lvl1pPr>
            <a:lvl2pPr lvl="1" rtl="0">
              <a:spcBef>
                <a:spcPts val="2100"/>
              </a:spcBef>
              <a:spcAft>
                <a:spcPts val="0"/>
              </a:spcAft>
              <a:buSzPts val="2400"/>
              <a:buNone/>
              <a:defRPr/>
            </a:lvl2pPr>
            <a:lvl3pPr lvl="2" rtl="0">
              <a:spcBef>
                <a:spcPts val="2100"/>
              </a:spcBef>
              <a:spcAft>
                <a:spcPts val="0"/>
              </a:spcAft>
              <a:buSzPts val="2400"/>
              <a:buNone/>
              <a:defRPr/>
            </a:lvl3pPr>
            <a:lvl4pPr lvl="3" rtl="0">
              <a:spcBef>
                <a:spcPts val="2100"/>
              </a:spcBef>
              <a:spcAft>
                <a:spcPts val="0"/>
              </a:spcAft>
              <a:buSzPts val="2100"/>
              <a:buNone/>
              <a:defRPr/>
            </a:lvl4pPr>
            <a:lvl5pPr lvl="4" rtl="0">
              <a:spcBef>
                <a:spcPts val="2100"/>
              </a:spcBef>
              <a:spcAft>
                <a:spcPts val="0"/>
              </a:spcAft>
              <a:buSzPts val="2100"/>
              <a:buNone/>
              <a:defRPr/>
            </a:lvl5pPr>
            <a:lvl6pPr lvl="5" rtl="0">
              <a:spcBef>
                <a:spcPts val="2100"/>
              </a:spcBef>
              <a:spcAft>
                <a:spcPts val="0"/>
              </a:spcAft>
              <a:buSzPts val="1900"/>
              <a:buNone/>
              <a:defRPr/>
            </a:lvl6pPr>
            <a:lvl7pPr lvl="6" rtl="0">
              <a:spcBef>
                <a:spcPts val="2100"/>
              </a:spcBef>
              <a:spcAft>
                <a:spcPts val="0"/>
              </a:spcAft>
              <a:buSzPts val="1900"/>
              <a:buNone/>
              <a:defRPr/>
            </a:lvl7pPr>
            <a:lvl8pPr lvl="7" rtl="0">
              <a:spcBef>
                <a:spcPts val="2100"/>
              </a:spcBef>
              <a:spcAft>
                <a:spcPts val="0"/>
              </a:spcAft>
              <a:buSzPts val="1900"/>
              <a:buNone/>
              <a:defRPr/>
            </a:lvl8pPr>
            <a:lvl9pPr lvl="8" rtl="0">
              <a:spcBef>
                <a:spcPts val="2100"/>
              </a:spcBef>
              <a:spcAft>
                <a:spcPts val="2100"/>
              </a:spcAft>
              <a:buSzPts val="1900"/>
              <a:buNone/>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77" name="Shape 177"/>
        <p:cNvGrpSpPr/>
        <p:nvPr/>
      </p:nvGrpSpPr>
      <p:grpSpPr>
        <a:xfrm>
          <a:off x="0" y="0"/>
          <a:ext cx="0" cy="0"/>
          <a:chOff x="0" y="0"/>
          <a:chExt cx="0" cy="0"/>
        </a:xfrm>
      </p:grpSpPr>
      <p:sp>
        <p:nvSpPr>
          <p:cNvPr id="178" name="Google Shape;178;gee2452e839_0_207"/>
          <p:cNvSpPr txBox="1"/>
          <p:nvPr>
            <p:ph hasCustomPrompt="1" type="title"/>
          </p:nvPr>
        </p:nvSpPr>
        <p:spPr>
          <a:xfrm>
            <a:off x="415600" y="1144467"/>
            <a:ext cx="11360700" cy="2265600"/>
          </a:xfrm>
          <a:prstGeom prst="rect">
            <a:avLst/>
          </a:prstGeom>
        </p:spPr>
        <p:txBody>
          <a:bodyPr anchorCtr="0" anchor="b" bIns="121900" lIns="121900" spcFirstLastPara="1" rIns="121900" wrap="square" tIns="121900">
            <a:noAutofit/>
          </a:bodyPr>
          <a:lstStyle>
            <a:lvl1pPr lvl="0" rtl="0" algn="ctr">
              <a:spcBef>
                <a:spcPts val="0"/>
              </a:spcBef>
              <a:spcAft>
                <a:spcPts val="0"/>
              </a:spcAft>
              <a:buSzPts val="16000"/>
              <a:buNone/>
              <a:defRPr sz="16000"/>
            </a:lvl1pPr>
            <a:lvl2pPr lvl="1" rtl="0" algn="ctr">
              <a:spcBef>
                <a:spcPts val="0"/>
              </a:spcBef>
              <a:spcAft>
                <a:spcPts val="0"/>
              </a:spcAft>
              <a:buSzPts val="16000"/>
              <a:buNone/>
              <a:defRPr sz="16000"/>
            </a:lvl2pPr>
            <a:lvl3pPr lvl="2" rtl="0" algn="ctr">
              <a:spcBef>
                <a:spcPts val="0"/>
              </a:spcBef>
              <a:spcAft>
                <a:spcPts val="0"/>
              </a:spcAft>
              <a:buSzPts val="16000"/>
              <a:buNone/>
              <a:defRPr sz="16000"/>
            </a:lvl3pPr>
            <a:lvl4pPr lvl="3" rtl="0" algn="ctr">
              <a:spcBef>
                <a:spcPts val="0"/>
              </a:spcBef>
              <a:spcAft>
                <a:spcPts val="0"/>
              </a:spcAft>
              <a:buSzPts val="16000"/>
              <a:buNone/>
              <a:defRPr sz="16000"/>
            </a:lvl4pPr>
            <a:lvl5pPr lvl="4" rtl="0" algn="ctr">
              <a:spcBef>
                <a:spcPts val="0"/>
              </a:spcBef>
              <a:spcAft>
                <a:spcPts val="0"/>
              </a:spcAft>
              <a:buSzPts val="16000"/>
              <a:buNone/>
              <a:defRPr sz="16000"/>
            </a:lvl5pPr>
            <a:lvl6pPr lvl="5" rtl="0" algn="ctr">
              <a:spcBef>
                <a:spcPts val="0"/>
              </a:spcBef>
              <a:spcAft>
                <a:spcPts val="0"/>
              </a:spcAft>
              <a:buSzPts val="16000"/>
              <a:buNone/>
              <a:defRPr sz="16000"/>
            </a:lvl6pPr>
            <a:lvl7pPr lvl="6" rtl="0" algn="ctr">
              <a:spcBef>
                <a:spcPts val="0"/>
              </a:spcBef>
              <a:spcAft>
                <a:spcPts val="0"/>
              </a:spcAft>
              <a:buSzPts val="16000"/>
              <a:buNone/>
              <a:defRPr sz="16000"/>
            </a:lvl7pPr>
            <a:lvl8pPr lvl="7" rtl="0" algn="ctr">
              <a:spcBef>
                <a:spcPts val="0"/>
              </a:spcBef>
              <a:spcAft>
                <a:spcPts val="0"/>
              </a:spcAft>
              <a:buSzPts val="16000"/>
              <a:buNone/>
              <a:defRPr sz="16000"/>
            </a:lvl8pPr>
            <a:lvl9pPr lvl="8" rtl="0" algn="ctr">
              <a:spcBef>
                <a:spcPts val="0"/>
              </a:spcBef>
              <a:spcAft>
                <a:spcPts val="0"/>
              </a:spcAft>
              <a:buSzPts val="16000"/>
              <a:buNone/>
              <a:defRPr sz="16000"/>
            </a:lvl9pPr>
          </a:lstStyle>
          <a:p>
            <a:r>
              <a:t>xx%</a:t>
            </a:r>
          </a:p>
        </p:txBody>
      </p:sp>
      <p:sp>
        <p:nvSpPr>
          <p:cNvPr id="179" name="Google Shape;179;gee2452e839_0_207"/>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
        <p:nvSpPr>
          <p:cNvPr id="180" name="Google Shape;180;gee2452e839_0_207"/>
          <p:cNvSpPr txBox="1"/>
          <p:nvPr>
            <p:ph idx="1" type="body"/>
          </p:nvPr>
        </p:nvSpPr>
        <p:spPr>
          <a:xfrm>
            <a:off x="2032000" y="3377133"/>
            <a:ext cx="7784400" cy="2103600"/>
          </a:xfrm>
          <a:prstGeom prst="rect">
            <a:avLst/>
          </a:prstGeom>
        </p:spPr>
        <p:txBody>
          <a:bodyPr anchorCtr="0" anchor="t" bIns="121900" lIns="121900" spcFirstLastPara="1" rIns="121900" wrap="square" tIns="121900">
            <a:noAutofit/>
          </a:bodyPr>
          <a:lstStyle>
            <a:lvl1pPr indent="-431800" lvl="0" marL="457200" rtl="0" algn="ctr">
              <a:spcBef>
                <a:spcPts val="0"/>
              </a:spcBef>
              <a:spcAft>
                <a:spcPts val="0"/>
              </a:spcAft>
              <a:buSzPts val="3200"/>
              <a:buChar char="●"/>
              <a:defRPr/>
            </a:lvl1pPr>
            <a:lvl2pPr indent="-381000" lvl="1" marL="914400" rtl="0" algn="ctr">
              <a:spcBef>
                <a:spcPts val="2100"/>
              </a:spcBef>
              <a:spcAft>
                <a:spcPts val="0"/>
              </a:spcAft>
              <a:buSzPts val="2400"/>
              <a:buChar char="○"/>
              <a:defRPr/>
            </a:lvl2pPr>
            <a:lvl3pPr indent="-381000" lvl="2" marL="1371600" rtl="0" algn="ctr">
              <a:spcBef>
                <a:spcPts val="2100"/>
              </a:spcBef>
              <a:spcAft>
                <a:spcPts val="0"/>
              </a:spcAft>
              <a:buSzPts val="2400"/>
              <a:buChar char="■"/>
              <a:defRPr/>
            </a:lvl3pPr>
            <a:lvl4pPr indent="-361950" lvl="3" marL="1828800" rtl="0" algn="ctr">
              <a:spcBef>
                <a:spcPts val="2100"/>
              </a:spcBef>
              <a:spcAft>
                <a:spcPts val="0"/>
              </a:spcAft>
              <a:buSzPts val="2100"/>
              <a:buChar char="●"/>
              <a:defRPr/>
            </a:lvl4pPr>
            <a:lvl5pPr indent="-361950" lvl="4" marL="2286000" rtl="0" algn="ctr">
              <a:spcBef>
                <a:spcPts val="2100"/>
              </a:spcBef>
              <a:spcAft>
                <a:spcPts val="0"/>
              </a:spcAft>
              <a:buSzPts val="2100"/>
              <a:buChar char="○"/>
              <a:defRPr/>
            </a:lvl5pPr>
            <a:lvl6pPr indent="-349250" lvl="5" marL="2743200" rtl="0" algn="ctr">
              <a:spcBef>
                <a:spcPts val="2100"/>
              </a:spcBef>
              <a:spcAft>
                <a:spcPts val="0"/>
              </a:spcAft>
              <a:buSzPts val="1900"/>
              <a:buChar char="■"/>
              <a:defRPr/>
            </a:lvl6pPr>
            <a:lvl7pPr indent="-349250" lvl="6" marL="3200400" rtl="0" algn="ctr">
              <a:spcBef>
                <a:spcPts val="2100"/>
              </a:spcBef>
              <a:spcAft>
                <a:spcPts val="0"/>
              </a:spcAft>
              <a:buSzPts val="1900"/>
              <a:buChar char="●"/>
              <a:defRPr/>
            </a:lvl7pPr>
            <a:lvl8pPr indent="-349250" lvl="7" marL="3657600" rtl="0" algn="ctr">
              <a:spcBef>
                <a:spcPts val="2100"/>
              </a:spcBef>
              <a:spcAft>
                <a:spcPts val="0"/>
              </a:spcAft>
              <a:buSzPts val="1900"/>
              <a:buChar char="○"/>
              <a:defRPr/>
            </a:lvl8pPr>
            <a:lvl9pPr indent="-349250" lvl="8" marL="4114800" rtl="0" algn="ctr">
              <a:spcBef>
                <a:spcPts val="2100"/>
              </a:spcBef>
              <a:spcAft>
                <a:spcPts val="2100"/>
              </a:spcAft>
              <a:buSzPts val="1900"/>
              <a:buChar char="■"/>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81" name="Shape 181"/>
        <p:cNvGrpSpPr/>
        <p:nvPr/>
      </p:nvGrpSpPr>
      <p:grpSpPr>
        <a:xfrm>
          <a:off x="0" y="0"/>
          <a:ext cx="0" cy="0"/>
          <a:chOff x="0" y="0"/>
          <a:chExt cx="0" cy="0"/>
        </a:xfrm>
      </p:grpSpPr>
      <p:sp>
        <p:nvSpPr>
          <p:cNvPr id="182" name="Google Shape;182;gee2452e839_0_211"/>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1">
    <p:spTree>
      <p:nvGrpSpPr>
        <p:cNvPr id="183" name="Shape 183"/>
        <p:cNvGrpSpPr/>
        <p:nvPr/>
      </p:nvGrpSpPr>
      <p:grpSpPr>
        <a:xfrm>
          <a:off x="0" y="0"/>
          <a:ext cx="0" cy="0"/>
          <a:chOff x="0" y="0"/>
          <a:chExt cx="0" cy="0"/>
        </a:xfrm>
      </p:grpSpPr>
      <p:sp>
        <p:nvSpPr>
          <p:cNvPr id="184" name="Google Shape;184;gee2452e839_0_213"/>
          <p:cNvSpPr txBox="1"/>
          <p:nvPr>
            <p:ph type="ctrTitle"/>
          </p:nvPr>
        </p:nvSpPr>
        <p:spPr>
          <a:xfrm>
            <a:off x="1524000" y="1122363"/>
            <a:ext cx="9144000" cy="2387700"/>
          </a:xfrm>
          <a:prstGeom prst="rect">
            <a:avLst/>
          </a:prstGeom>
          <a:noFill/>
          <a:ln>
            <a:noFill/>
          </a:ln>
        </p:spPr>
        <p:txBody>
          <a:bodyPr anchorCtr="0" anchor="b" bIns="45700" lIns="91425" spcFirstLastPara="1" rIns="91425" wrap="square" tIns="45700">
            <a:noAutofit/>
          </a:bodyPr>
          <a:lstStyle>
            <a:lvl1pPr lvl="0" rtl="0" algn="ctr">
              <a:lnSpc>
                <a:spcPct val="90000"/>
              </a:lnSpc>
              <a:spcBef>
                <a:spcPts val="0"/>
              </a:spcBef>
              <a:spcAft>
                <a:spcPts val="0"/>
              </a:spcAft>
              <a:buClr>
                <a:schemeClr val="dk1"/>
              </a:buClr>
              <a:buSzPts val="6000"/>
              <a:buFont typeface="Calibri"/>
              <a:buNone/>
              <a:defRPr sz="6000"/>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p:txBody>
      </p:sp>
      <p:sp>
        <p:nvSpPr>
          <p:cNvPr id="185" name="Google Shape;185;gee2452e839_0_213"/>
          <p:cNvSpPr txBox="1"/>
          <p:nvPr>
            <p:ph idx="1" type="subTitle"/>
          </p:nvPr>
        </p:nvSpPr>
        <p:spPr>
          <a:xfrm>
            <a:off x="1524000" y="3602038"/>
            <a:ext cx="9144000" cy="1655700"/>
          </a:xfrm>
          <a:prstGeom prst="rect">
            <a:avLst/>
          </a:prstGeom>
          <a:noFill/>
          <a:ln>
            <a:noFill/>
          </a:ln>
        </p:spPr>
        <p:txBody>
          <a:bodyPr anchorCtr="0" anchor="t" bIns="45700" lIns="91425" spcFirstLastPara="1" rIns="91425" wrap="square" tIns="45700">
            <a:noAutofit/>
          </a:bodyPr>
          <a:lstStyle>
            <a:lvl1pPr lvl="0" rtl="0" algn="ctr">
              <a:lnSpc>
                <a:spcPct val="90000"/>
              </a:lnSpc>
              <a:spcBef>
                <a:spcPts val="1100"/>
              </a:spcBef>
              <a:spcAft>
                <a:spcPts val="0"/>
              </a:spcAft>
              <a:buClr>
                <a:schemeClr val="dk1"/>
              </a:buClr>
              <a:buSzPts val="2400"/>
              <a:buNone/>
              <a:defRPr sz="2400"/>
            </a:lvl1pPr>
            <a:lvl2pPr lvl="1" rtl="0" algn="ctr">
              <a:lnSpc>
                <a:spcPct val="90000"/>
              </a:lnSpc>
              <a:spcBef>
                <a:spcPts val="2100"/>
              </a:spcBef>
              <a:spcAft>
                <a:spcPts val="0"/>
              </a:spcAft>
              <a:buClr>
                <a:schemeClr val="dk1"/>
              </a:buClr>
              <a:buSzPts val="2000"/>
              <a:buNone/>
              <a:defRPr sz="2000"/>
            </a:lvl2pPr>
            <a:lvl3pPr lvl="2" rtl="0" algn="ctr">
              <a:lnSpc>
                <a:spcPct val="90000"/>
              </a:lnSpc>
              <a:spcBef>
                <a:spcPts val="2100"/>
              </a:spcBef>
              <a:spcAft>
                <a:spcPts val="0"/>
              </a:spcAft>
              <a:buClr>
                <a:schemeClr val="dk1"/>
              </a:buClr>
              <a:buSzPts val="1900"/>
              <a:buNone/>
              <a:defRPr sz="1900"/>
            </a:lvl3pPr>
            <a:lvl4pPr lvl="3" rtl="0" algn="ctr">
              <a:lnSpc>
                <a:spcPct val="90000"/>
              </a:lnSpc>
              <a:spcBef>
                <a:spcPts val="2100"/>
              </a:spcBef>
              <a:spcAft>
                <a:spcPts val="0"/>
              </a:spcAft>
              <a:buClr>
                <a:schemeClr val="dk1"/>
              </a:buClr>
              <a:buSzPts val="1600"/>
              <a:buNone/>
              <a:defRPr sz="1600"/>
            </a:lvl4pPr>
            <a:lvl5pPr lvl="4" rtl="0" algn="ctr">
              <a:lnSpc>
                <a:spcPct val="90000"/>
              </a:lnSpc>
              <a:spcBef>
                <a:spcPts val="2100"/>
              </a:spcBef>
              <a:spcAft>
                <a:spcPts val="0"/>
              </a:spcAft>
              <a:buClr>
                <a:schemeClr val="dk1"/>
              </a:buClr>
              <a:buSzPts val="1600"/>
              <a:buNone/>
              <a:defRPr sz="1600"/>
            </a:lvl5pPr>
            <a:lvl6pPr lvl="5" rtl="0" algn="ctr">
              <a:lnSpc>
                <a:spcPct val="90000"/>
              </a:lnSpc>
              <a:spcBef>
                <a:spcPts val="2100"/>
              </a:spcBef>
              <a:spcAft>
                <a:spcPts val="0"/>
              </a:spcAft>
              <a:buClr>
                <a:schemeClr val="dk1"/>
              </a:buClr>
              <a:buSzPts val="1600"/>
              <a:buNone/>
              <a:defRPr sz="1600"/>
            </a:lvl6pPr>
            <a:lvl7pPr lvl="6" rtl="0" algn="ctr">
              <a:lnSpc>
                <a:spcPct val="90000"/>
              </a:lnSpc>
              <a:spcBef>
                <a:spcPts val="2100"/>
              </a:spcBef>
              <a:spcAft>
                <a:spcPts val="0"/>
              </a:spcAft>
              <a:buClr>
                <a:schemeClr val="dk1"/>
              </a:buClr>
              <a:buSzPts val="1600"/>
              <a:buNone/>
              <a:defRPr sz="1600"/>
            </a:lvl7pPr>
            <a:lvl8pPr lvl="7" rtl="0" algn="ctr">
              <a:lnSpc>
                <a:spcPct val="90000"/>
              </a:lnSpc>
              <a:spcBef>
                <a:spcPts val="2100"/>
              </a:spcBef>
              <a:spcAft>
                <a:spcPts val="0"/>
              </a:spcAft>
              <a:buClr>
                <a:schemeClr val="dk1"/>
              </a:buClr>
              <a:buSzPts val="1600"/>
              <a:buNone/>
              <a:defRPr sz="1600"/>
            </a:lvl8pPr>
            <a:lvl9pPr lvl="8" rtl="0" algn="ctr">
              <a:lnSpc>
                <a:spcPct val="90000"/>
              </a:lnSpc>
              <a:spcBef>
                <a:spcPts val="2100"/>
              </a:spcBef>
              <a:spcAft>
                <a:spcPts val="2100"/>
              </a:spcAft>
              <a:buClr>
                <a:schemeClr val="dk1"/>
              </a:buClr>
              <a:buSzPts val="1600"/>
              <a:buNone/>
              <a:defRPr sz="1600"/>
            </a:lvl9pPr>
          </a:lstStyle>
          <a:p/>
        </p:txBody>
      </p:sp>
      <p:sp>
        <p:nvSpPr>
          <p:cNvPr id="186" name="Google Shape;186;gee2452e839_0_213"/>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500"/>
              <a:buNone/>
              <a:defRPr sz="1500"/>
            </a:lvl1pPr>
            <a:lvl2pPr lvl="1" rtl="0" algn="l">
              <a:spcBef>
                <a:spcPts val="0"/>
              </a:spcBef>
              <a:spcAft>
                <a:spcPts val="0"/>
              </a:spcAft>
              <a:buSzPts val="1500"/>
              <a:buNone/>
              <a:defRPr sz="1500"/>
            </a:lvl2pPr>
            <a:lvl3pPr lvl="2" rtl="0" algn="l">
              <a:spcBef>
                <a:spcPts val="0"/>
              </a:spcBef>
              <a:spcAft>
                <a:spcPts val="0"/>
              </a:spcAft>
              <a:buSzPts val="1500"/>
              <a:buNone/>
              <a:defRPr sz="1500"/>
            </a:lvl3pPr>
            <a:lvl4pPr lvl="3" rtl="0" algn="l">
              <a:spcBef>
                <a:spcPts val="0"/>
              </a:spcBef>
              <a:spcAft>
                <a:spcPts val="0"/>
              </a:spcAft>
              <a:buSzPts val="1500"/>
              <a:buNone/>
              <a:defRPr sz="1500"/>
            </a:lvl4pPr>
            <a:lvl5pPr lvl="4" rtl="0" algn="l">
              <a:spcBef>
                <a:spcPts val="0"/>
              </a:spcBef>
              <a:spcAft>
                <a:spcPts val="0"/>
              </a:spcAft>
              <a:buSzPts val="1500"/>
              <a:buNone/>
              <a:defRPr sz="1500"/>
            </a:lvl5pPr>
            <a:lvl6pPr lvl="5" rtl="0" algn="l">
              <a:spcBef>
                <a:spcPts val="0"/>
              </a:spcBef>
              <a:spcAft>
                <a:spcPts val="0"/>
              </a:spcAft>
              <a:buSzPts val="1500"/>
              <a:buNone/>
              <a:defRPr sz="1500"/>
            </a:lvl6pPr>
            <a:lvl7pPr lvl="6" rtl="0" algn="l">
              <a:spcBef>
                <a:spcPts val="0"/>
              </a:spcBef>
              <a:spcAft>
                <a:spcPts val="0"/>
              </a:spcAft>
              <a:buSzPts val="1500"/>
              <a:buNone/>
              <a:defRPr sz="1500"/>
            </a:lvl7pPr>
            <a:lvl8pPr lvl="7" rtl="0" algn="l">
              <a:spcBef>
                <a:spcPts val="0"/>
              </a:spcBef>
              <a:spcAft>
                <a:spcPts val="0"/>
              </a:spcAft>
              <a:buSzPts val="1500"/>
              <a:buNone/>
              <a:defRPr sz="1500"/>
            </a:lvl8pPr>
            <a:lvl9pPr lvl="8" rtl="0" algn="l">
              <a:spcBef>
                <a:spcPts val="0"/>
              </a:spcBef>
              <a:spcAft>
                <a:spcPts val="0"/>
              </a:spcAft>
              <a:buSzPts val="1500"/>
              <a:buNone/>
              <a:defRPr sz="1500"/>
            </a:lvl9pPr>
          </a:lstStyle>
          <a:p/>
        </p:txBody>
      </p:sp>
      <p:sp>
        <p:nvSpPr>
          <p:cNvPr id="187" name="Google Shape;187;gee2452e839_0_213"/>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500"/>
              <a:buNone/>
              <a:defRPr sz="1500"/>
            </a:lvl1pPr>
            <a:lvl2pPr lvl="1" rtl="0" algn="l">
              <a:spcBef>
                <a:spcPts val="0"/>
              </a:spcBef>
              <a:spcAft>
                <a:spcPts val="0"/>
              </a:spcAft>
              <a:buSzPts val="1500"/>
              <a:buNone/>
              <a:defRPr sz="1500"/>
            </a:lvl2pPr>
            <a:lvl3pPr lvl="2" rtl="0" algn="l">
              <a:spcBef>
                <a:spcPts val="0"/>
              </a:spcBef>
              <a:spcAft>
                <a:spcPts val="0"/>
              </a:spcAft>
              <a:buSzPts val="1500"/>
              <a:buNone/>
              <a:defRPr sz="1500"/>
            </a:lvl3pPr>
            <a:lvl4pPr lvl="3" rtl="0" algn="l">
              <a:spcBef>
                <a:spcPts val="0"/>
              </a:spcBef>
              <a:spcAft>
                <a:spcPts val="0"/>
              </a:spcAft>
              <a:buSzPts val="1500"/>
              <a:buNone/>
              <a:defRPr sz="1500"/>
            </a:lvl4pPr>
            <a:lvl5pPr lvl="4" rtl="0" algn="l">
              <a:spcBef>
                <a:spcPts val="0"/>
              </a:spcBef>
              <a:spcAft>
                <a:spcPts val="0"/>
              </a:spcAft>
              <a:buSzPts val="1500"/>
              <a:buNone/>
              <a:defRPr sz="1500"/>
            </a:lvl5pPr>
            <a:lvl6pPr lvl="5" rtl="0" algn="l">
              <a:spcBef>
                <a:spcPts val="0"/>
              </a:spcBef>
              <a:spcAft>
                <a:spcPts val="0"/>
              </a:spcAft>
              <a:buSzPts val="1500"/>
              <a:buNone/>
              <a:defRPr sz="1500"/>
            </a:lvl6pPr>
            <a:lvl7pPr lvl="6" rtl="0" algn="l">
              <a:spcBef>
                <a:spcPts val="0"/>
              </a:spcBef>
              <a:spcAft>
                <a:spcPts val="0"/>
              </a:spcAft>
              <a:buSzPts val="1500"/>
              <a:buNone/>
              <a:defRPr sz="1500"/>
            </a:lvl7pPr>
            <a:lvl8pPr lvl="7" rtl="0" algn="l">
              <a:spcBef>
                <a:spcPts val="0"/>
              </a:spcBef>
              <a:spcAft>
                <a:spcPts val="0"/>
              </a:spcAft>
              <a:buSzPts val="1500"/>
              <a:buNone/>
              <a:defRPr sz="1500"/>
            </a:lvl8pPr>
            <a:lvl9pPr lvl="8" rtl="0" algn="l">
              <a:spcBef>
                <a:spcPts val="0"/>
              </a:spcBef>
              <a:spcAft>
                <a:spcPts val="0"/>
              </a:spcAft>
              <a:buSzPts val="1500"/>
              <a:buNone/>
              <a:defRPr sz="1500"/>
            </a:lvl9pPr>
          </a:lstStyle>
          <a:p/>
        </p:txBody>
      </p:sp>
      <p:sp>
        <p:nvSpPr>
          <p:cNvPr id="188" name="Google Shape;188;gee2452e839_0_213"/>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2">
    <p:spTree>
      <p:nvGrpSpPr>
        <p:cNvPr id="189" name="Shape 189"/>
        <p:cNvGrpSpPr/>
        <p:nvPr/>
      </p:nvGrpSpPr>
      <p:grpSpPr>
        <a:xfrm>
          <a:off x="0" y="0"/>
          <a:ext cx="0" cy="0"/>
          <a:chOff x="0" y="0"/>
          <a:chExt cx="0" cy="0"/>
        </a:xfrm>
      </p:grpSpPr>
      <p:sp>
        <p:nvSpPr>
          <p:cNvPr id="190" name="Google Shape;190;gee2452e839_0_219"/>
          <p:cNvSpPr txBox="1"/>
          <p:nvPr>
            <p:ph type="ctrTitle"/>
          </p:nvPr>
        </p:nvSpPr>
        <p:spPr>
          <a:xfrm>
            <a:off x="1524000" y="1122363"/>
            <a:ext cx="9144000" cy="2387700"/>
          </a:xfrm>
          <a:prstGeom prst="rect">
            <a:avLst/>
          </a:prstGeom>
          <a:noFill/>
          <a:ln>
            <a:noFill/>
          </a:ln>
        </p:spPr>
        <p:txBody>
          <a:bodyPr anchorCtr="0" anchor="b" bIns="45700" lIns="91425" spcFirstLastPara="1" rIns="91425" wrap="square" tIns="45700">
            <a:noAutofit/>
          </a:bodyPr>
          <a:lstStyle>
            <a:lvl1pPr lvl="0" rtl="0" algn="ctr">
              <a:lnSpc>
                <a:spcPct val="90000"/>
              </a:lnSpc>
              <a:spcBef>
                <a:spcPts val="0"/>
              </a:spcBef>
              <a:spcAft>
                <a:spcPts val="0"/>
              </a:spcAft>
              <a:buClr>
                <a:schemeClr val="dk1"/>
              </a:buClr>
              <a:buSzPts val="6000"/>
              <a:buFont typeface="Calibri"/>
              <a:buNone/>
              <a:defRPr sz="6000"/>
            </a:lvl1pPr>
            <a:lvl2pPr lvl="1" rtl="0" algn="l">
              <a:lnSpc>
                <a:spcPct val="100000"/>
              </a:lnSpc>
              <a:spcBef>
                <a:spcPts val="0"/>
              </a:spcBef>
              <a:spcAft>
                <a:spcPts val="0"/>
              </a:spcAft>
              <a:buSzPts val="1500"/>
              <a:buNone/>
              <a:defRPr/>
            </a:lvl2pPr>
            <a:lvl3pPr lvl="2" rtl="0" algn="l">
              <a:lnSpc>
                <a:spcPct val="100000"/>
              </a:lnSpc>
              <a:spcBef>
                <a:spcPts val="0"/>
              </a:spcBef>
              <a:spcAft>
                <a:spcPts val="0"/>
              </a:spcAft>
              <a:buSzPts val="1500"/>
              <a:buNone/>
              <a:defRPr/>
            </a:lvl3pPr>
            <a:lvl4pPr lvl="3" rtl="0" algn="l">
              <a:lnSpc>
                <a:spcPct val="100000"/>
              </a:lnSpc>
              <a:spcBef>
                <a:spcPts val="0"/>
              </a:spcBef>
              <a:spcAft>
                <a:spcPts val="0"/>
              </a:spcAft>
              <a:buSzPts val="1500"/>
              <a:buNone/>
              <a:defRPr/>
            </a:lvl4pPr>
            <a:lvl5pPr lvl="4" rtl="0" algn="l">
              <a:lnSpc>
                <a:spcPct val="100000"/>
              </a:lnSpc>
              <a:spcBef>
                <a:spcPts val="0"/>
              </a:spcBef>
              <a:spcAft>
                <a:spcPts val="0"/>
              </a:spcAft>
              <a:buSzPts val="1500"/>
              <a:buNone/>
              <a:defRPr/>
            </a:lvl5pPr>
            <a:lvl6pPr lvl="5" rtl="0" algn="l">
              <a:lnSpc>
                <a:spcPct val="100000"/>
              </a:lnSpc>
              <a:spcBef>
                <a:spcPts val="0"/>
              </a:spcBef>
              <a:spcAft>
                <a:spcPts val="0"/>
              </a:spcAft>
              <a:buSzPts val="1500"/>
              <a:buNone/>
              <a:defRPr/>
            </a:lvl6pPr>
            <a:lvl7pPr lvl="6" rtl="0" algn="l">
              <a:lnSpc>
                <a:spcPct val="100000"/>
              </a:lnSpc>
              <a:spcBef>
                <a:spcPts val="0"/>
              </a:spcBef>
              <a:spcAft>
                <a:spcPts val="0"/>
              </a:spcAft>
              <a:buSzPts val="1500"/>
              <a:buNone/>
              <a:defRPr/>
            </a:lvl7pPr>
            <a:lvl8pPr lvl="7" rtl="0" algn="l">
              <a:lnSpc>
                <a:spcPct val="100000"/>
              </a:lnSpc>
              <a:spcBef>
                <a:spcPts val="0"/>
              </a:spcBef>
              <a:spcAft>
                <a:spcPts val="0"/>
              </a:spcAft>
              <a:buSzPts val="1500"/>
              <a:buNone/>
              <a:defRPr/>
            </a:lvl8pPr>
            <a:lvl9pPr lvl="8" rtl="0" algn="l">
              <a:lnSpc>
                <a:spcPct val="100000"/>
              </a:lnSpc>
              <a:spcBef>
                <a:spcPts val="0"/>
              </a:spcBef>
              <a:spcAft>
                <a:spcPts val="0"/>
              </a:spcAft>
              <a:buSzPts val="1500"/>
              <a:buNone/>
              <a:defRPr/>
            </a:lvl9pPr>
          </a:lstStyle>
          <a:p/>
        </p:txBody>
      </p:sp>
      <p:sp>
        <p:nvSpPr>
          <p:cNvPr id="191" name="Google Shape;191;gee2452e839_0_219"/>
          <p:cNvSpPr txBox="1"/>
          <p:nvPr>
            <p:ph idx="1" type="subTitle"/>
          </p:nvPr>
        </p:nvSpPr>
        <p:spPr>
          <a:xfrm>
            <a:off x="1524000" y="3602038"/>
            <a:ext cx="9144000" cy="1655700"/>
          </a:xfrm>
          <a:prstGeom prst="rect">
            <a:avLst/>
          </a:prstGeom>
          <a:noFill/>
          <a:ln>
            <a:noFill/>
          </a:ln>
        </p:spPr>
        <p:txBody>
          <a:bodyPr anchorCtr="0" anchor="t" bIns="45700" lIns="91425" spcFirstLastPara="1" rIns="91425" wrap="square" tIns="45700">
            <a:noAutofit/>
          </a:bodyPr>
          <a:lstStyle>
            <a:lvl1pPr lvl="0" rtl="0" algn="ctr">
              <a:lnSpc>
                <a:spcPct val="90000"/>
              </a:lnSpc>
              <a:spcBef>
                <a:spcPts val="1100"/>
              </a:spcBef>
              <a:spcAft>
                <a:spcPts val="0"/>
              </a:spcAft>
              <a:buClr>
                <a:schemeClr val="dk1"/>
              </a:buClr>
              <a:buSzPts val="2400"/>
              <a:buNone/>
              <a:defRPr sz="2400"/>
            </a:lvl1pPr>
            <a:lvl2pPr lvl="1" rtl="0" algn="ctr">
              <a:lnSpc>
                <a:spcPct val="90000"/>
              </a:lnSpc>
              <a:spcBef>
                <a:spcPts val="500"/>
              </a:spcBef>
              <a:spcAft>
                <a:spcPts val="0"/>
              </a:spcAft>
              <a:buClr>
                <a:schemeClr val="dk1"/>
              </a:buClr>
              <a:buSzPts val="2000"/>
              <a:buNone/>
              <a:defRPr sz="2000"/>
            </a:lvl2pPr>
            <a:lvl3pPr lvl="2" rtl="0" algn="ctr">
              <a:lnSpc>
                <a:spcPct val="90000"/>
              </a:lnSpc>
              <a:spcBef>
                <a:spcPts val="500"/>
              </a:spcBef>
              <a:spcAft>
                <a:spcPts val="0"/>
              </a:spcAft>
              <a:buClr>
                <a:schemeClr val="dk1"/>
              </a:buClr>
              <a:buSzPts val="1900"/>
              <a:buNone/>
              <a:defRPr sz="1900"/>
            </a:lvl3pPr>
            <a:lvl4pPr lvl="3" rtl="0" algn="ctr">
              <a:lnSpc>
                <a:spcPct val="90000"/>
              </a:lnSpc>
              <a:spcBef>
                <a:spcPts val="500"/>
              </a:spcBef>
              <a:spcAft>
                <a:spcPts val="0"/>
              </a:spcAft>
              <a:buClr>
                <a:schemeClr val="dk1"/>
              </a:buClr>
              <a:buSzPts val="1600"/>
              <a:buNone/>
              <a:defRPr sz="1600"/>
            </a:lvl4pPr>
            <a:lvl5pPr lvl="4" rtl="0" algn="ctr">
              <a:lnSpc>
                <a:spcPct val="90000"/>
              </a:lnSpc>
              <a:spcBef>
                <a:spcPts val="500"/>
              </a:spcBef>
              <a:spcAft>
                <a:spcPts val="0"/>
              </a:spcAft>
              <a:buClr>
                <a:schemeClr val="dk1"/>
              </a:buClr>
              <a:buSzPts val="1600"/>
              <a:buNone/>
              <a:defRPr sz="1600"/>
            </a:lvl5pPr>
            <a:lvl6pPr lvl="5" rtl="0" algn="ctr">
              <a:lnSpc>
                <a:spcPct val="90000"/>
              </a:lnSpc>
              <a:spcBef>
                <a:spcPts val="500"/>
              </a:spcBef>
              <a:spcAft>
                <a:spcPts val="0"/>
              </a:spcAft>
              <a:buClr>
                <a:schemeClr val="dk1"/>
              </a:buClr>
              <a:buSzPts val="1600"/>
              <a:buNone/>
              <a:defRPr sz="1600"/>
            </a:lvl6pPr>
            <a:lvl7pPr lvl="6" rtl="0" algn="ctr">
              <a:lnSpc>
                <a:spcPct val="90000"/>
              </a:lnSpc>
              <a:spcBef>
                <a:spcPts val="500"/>
              </a:spcBef>
              <a:spcAft>
                <a:spcPts val="0"/>
              </a:spcAft>
              <a:buClr>
                <a:schemeClr val="dk1"/>
              </a:buClr>
              <a:buSzPts val="1600"/>
              <a:buNone/>
              <a:defRPr sz="1600"/>
            </a:lvl7pPr>
            <a:lvl8pPr lvl="7" rtl="0" algn="ctr">
              <a:lnSpc>
                <a:spcPct val="90000"/>
              </a:lnSpc>
              <a:spcBef>
                <a:spcPts val="500"/>
              </a:spcBef>
              <a:spcAft>
                <a:spcPts val="0"/>
              </a:spcAft>
              <a:buClr>
                <a:schemeClr val="dk1"/>
              </a:buClr>
              <a:buSzPts val="1600"/>
              <a:buNone/>
              <a:defRPr sz="1600"/>
            </a:lvl8pPr>
            <a:lvl9pPr lvl="8" rtl="0" algn="ctr">
              <a:lnSpc>
                <a:spcPct val="90000"/>
              </a:lnSpc>
              <a:spcBef>
                <a:spcPts val="500"/>
              </a:spcBef>
              <a:spcAft>
                <a:spcPts val="0"/>
              </a:spcAft>
              <a:buClr>
                <a:schemeClr val="dk1"/>
              </a:buClr>
              <a:buSzPts val="1600"/>
              <a:buNone/>
              <a:defRPr sz="1600"/>
            </a:lvl9pPr>
          </a:lstStyle>
          <a:p/>
        </p:txBody>
      </p:sp>
      <p:sp>
        <p:nvSpPr>
          <p:cNvPr id="192" name="Google Shape;192;gee2452e839_0_219"/>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500"/>
              <a:buNone/>
              <a:defRPr sz="1500"/>
            </a:lvl1pPr>
            <a:lvl2pPr lvl="1" rtl="0" algn="l">
              <a:lnSpc>
                <a:spcPct val="100000"/>
              </a:lnSpc>
              <a:spcBef>
                <a:spcPts val="0"/>
              </a:spcBef>
              <a:spcAft>
                <a:spcPts val="0"/>
              </a:spcAft>
              <a:buSzPts val="1500"/>
              <a:buNone/>
              <a:defRPr sz="1500"/>
            </a:lvl2pPr>
            <a:lvl3pPr lvl="2" rtl="0" algn="l">
              <a:lnSpc>
                <a:spcPct val="100000"/>
              </a:lnSpc>
              <a:spcBef>
                <a:spcPts val="0"/>
              </a:spcBef>
              <a:spcAft>
                <a:spcPts val="0"/>
              </a:spcAft>
              <a:buSzPts val="1500"/>
              <a:buNone/>
              <a:defRPr sz="1500"/>
            </a:lvl3pPr>
            <a:lvl4pPr lvl="3" rtl="0" algn="l">
              <a:lnSpc>
                <a:spcPct val="100000"/>
              </a:lnSpc>
              <a:spcBef>
                <a:spcPts val="0"/>
              </a:spcBef>
              <a:spcAft>
                <a:spcPts val="0"/>
              </a:spcAft>
              <a:buSzPts val="1500"/>
              <a:buNone/>
              <a:defRPr sz="1500"/>
            </a:lvl4pPr>
            <a:lvl5pPr lvl="4" rtl="0" algn="l">
              <a:lnSpc>
                <a:spcPct val="100000"/>
              </a:lnSpc>
              <a:spcBef>
                <a:spcPts val="0"/>
              </a:spcBef>
              <a:spcAft>
                <a:spcPts val="0"/>
              </a:spcAft>
              <a:buSzPts val="1500"/>
              <a:buNone/>
              <a:defRPr sz="1500"/>
            </a:lvl5pPr>
            <a:lvl6pPr lvl="5" rtl="0" algn="l">
              <a:lnSpc>
                <a:spcPct val="100000"/>
              </a:lnSpc>
              <a:spcBef>
                <a:spcPts val="0"/>
              </a:spcBef>
              <a:spcAft>
                <a:spcPts val="0"/>
              </a:spcAft>
              <a:buSzPts val="1500"/>
              <a:buNone/>
              <a:defRPr sz="1500"/>
            </a:lvl6pPr>
            <a:lvl7pPr lvl="6" rtl="0" algn="l">
              <a:lnSpc>
                <a:spcPct val="100000"/>
              </a:lnSpc>
              <a:spcBef>
                <a:spcPts val="0"/>
              </a:spcBef>
              <a:spcAft>
                <a:spcPts val="0"/>
              </a:spcAft>
              <a:buSzPts val="1500"/>
              <a:buNone/>
              <a:defRPr sz="1500"/>
            </a:lvl7pPr>
            <a:lvl8pPr lvl="7" rtl="0" algn="l">
              <a:lnSpc>
                <a:spcPct val="100000"/>
              </a:lnSpc>
              <a:spcBef>
                <a:spcPts val="0"/>
              </a:spcBef>
              <a:spcAft>
                <a:spcPts val="0"/>
              </a:spcAft>
              <a:buSzPts val="1500"/>
              <a:buNone/>
              <a:defRPr sz="1500"/>
            </a:lvl8pPr>
            <a:lvl9pPr lvl="8" rtl="0" algn="l">
              <a:lnSpc>
                <a:spcPct val="100000"/>
              </a:lnSpc>
              <a:spcBef>
                <a:spcPts val="0"/>
              </a:spcBef>
              <a:spcAft>
                <a:spcPts val="0"/>
              </a:spcAft>
              <a:buSzPts val="1500"/>
              <a:buNone/>
              <a:defRPr sz="1500"/>
            </a:lvl9pPr>
          </a:lstStyle>
          <a:p/>
        </p:txBody>
      </p:sp>
      <p:sp>
        <p:nvSpPr>
          <p:cNvPr id="193" name="Google Shape;193;gee2452e839_0_219"/>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500"/>
              <a:buNone/>
              <a:defRPr sz="1500"/>
            </a:lvl1pPr>
            <a:lvl2pPr lvl="1" rtl="0" algn="l">
              <a:lnSpc>
                <a:spcPct val="100000"/>
              </a:lnSpc>
              <a:spcBef>
                <a:spcPts val="0"/>
              </a:spcBef>
              <a:spcAft>
                <a:spcPts val="0"/>
              </a:spcAft>
              <a:buSzPts val="1500"/>
              <a:buNone/>
              <a:defRPr sz="1500"/>
            </a:lvl2pPr>
            <a:lvl3pPr lvl="2" rtl="0" algn="l">
              <a:lnSpc>
                <a:spcPct val="100000"/>
              </a:lnSpc>
              <a:spcBef>
                <a:spcPts val="0"/>
              </a:spcBef>
              <a:spcAft>
                <a:spcPts val="0"/>
              </a:spcAft>
              <a:buSzPts val="1500"/>
              <a:buNone/>
              <a:defRPr sz="1500"/>
            </a:lvl3pPr>
            <a:lvl4pPr lvl="3" rtl="0" algn="l">
              <a:lnSpc>
                <a:spcPct val="100000"/>
              </a:lnSpc>
              <a:spcBef>
                <a:spcPts val="0"/>
              </a:spcBef>
              <a:spcAft>
                <a:spcPts val="0"/>
              </a:spcAft>
              <a:buSzPts val="1500"/>
              <a:buNone/>
              <a:defRPr sz="1500"/>
            </a:lvl4pPr>
            <a:lvl5pPr lvl="4" rtl="0" algn="l">
              <a:lnSpc>
                <a:spcPct val="100000"/>
              </a:lnSpc>
              <a:spcBef>
                <a:spcPts val="0"/>
              </a:spcBef>
              <a:spcAft>
                <a:spcPts val="0"/>
              </a:spcAft>
              <a:buSzPts val="1500"/>
              <a:buNone/>
              <a:defRPr sz="1500"/>
            </a:lvl5pPr>
            <a:lvl6pPr lvl="5" rtl="0" algn="l">
              <a:lnSpc>
                <a:spcPct val="100000"/>
              </a:lnSpc>
              <a:spcBef>
                <a:spcPts val="0"/>
              </a:spcBef>
              <a:spcAft>
                <a:spcPts val="0"/>
              </a:spcAft>
              <a:buSzPts val="1500"/>
              <a:buNone/>
              <a:defRPr sz="1500"/>
            </a:lvl6pPr>
            <a:lvl7pPr lvl="6" rtl="0" algn="l">
              <a:lnSpc>
                <a:spcPct val="100000"/>
              </a:lnSpc>
              <a:spcBef>
                <a:spcPts val="0"/>
              </a:spcBef>
              <a:spcAft>
                <a:spcPts val="0"/>
              </a:spcAft>
              <a:buSzPts val="1500"/>
              <a:buNone/>
              <a:defRPr sz="1500"/>
            </a:lvl7pPr>
            <a:lvl8pPr lvl="7" rtl="0" algn="l">
              <a:lnSpc>
                <a:spcPct val="100000"/>
              </a:lnSpc>
              <a:spcBef>
                <a:spcPts val="0"/>
              </a:spcBef>
              <a:spcAft>
                <a:spcPts val="0"/>
              </a:spcAft>
              <a:buSzPts val="1500"/>
              <a:buNone/>
              <a:defRPr sz="1500"/>
            </a:lvl8pPr>
            <a:lvl9pPr lvl="8" rtl="0" algn="l">
              <a:lnSpc>
                <a:spcPct val="100000"/>
              </a:lnSpc>
              <a:spcBef>
                <a:spcPts val="0"/>
              </a:spcBef>
              <a:spcAft>
                <a:spcPts val="0"/>
              </a:spcAft>
              <a:buSzPts val="1500"/>
              <a:buNone/>
              <a:defRPr sz="1500"/>
            </a:lvl9pPr>
          </a:lstStyle>
          <a:p/>
        </p:txBody>
      </p:sp>
      <p:sp>
        <p:nvSpPr>
          <p:cNvPr id="194" name="Google Shape;194;gee2452e839_0_21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2">
  <p:cSld name="TITLE_3">
    <p:spTree>
      <p:nvGrpSpPr>
        <p:cNvPr id="195" name="Shape 195"/>
        <p:cNvGrpSpPr/>
        <p:nvPr/>
      </p:nvGrpSpPr>
      <p:grpSpPr>
        <a:xfrm>
          <a:off x="0" y="0"/>
          <a:ext cx="0" cy="0"/>
          <a:chOff x="0" y="0"/>
          <a:chExt cx="0" cy="0"/>
        </a:xfrm>
      </p:grpSpPr>
      <p:sp>
        <p:nvSpPr>
          <p:cNvPr id="196" name="Google Shape;196;gee2452e839_0_225"/>
          <p:cNvSpPr txBox="1"/>
          <p:nvPr>
            <p:ph type="ctrTitle"/>
          </p:nvPr>
        </p:nvSpPr>
        <p:spPr>
          <a:xfrm>
            <a:off x="914400" y="2130425"/>
            <a:ext cx="10363200" cy="1470000"/>
          </a:xfrm>
          <a:prstGeom prst="rect">
            <a:avLst/>
          </a:prstGeom>
          <a:noFill/>
          <a:ln>
            <a:noFill/>
          </a:ln>
        </p:spPr>
        <p:txBody>
          <a:bodyPr anchorCtr="0" anchor="ctr" bIns="121900" lIns="121900" spcFirstLastPara="1" rIns="121900" wrap="square" tIns="121900">
            <a:noAutofit/>
          </a:bodyPr>
          <a:lstStyle>
            <a:lvl1pPr lvl="0" marR="0" rtl="0" algn="ctr">
              <a:lnSpc>
                <a:spcPct val="100000"/>
              </a:lnSpc>
              <a:spcBef>
                <a:spcPts val="0"/>
              </a:spcBef>
              <a:spcAft>
                <a:spcPts val="0"/>
              </a:spcAft>
              <a:buClr>
                <a:schemeClr val="dk1"/>
              </a:buClr>
              <a:buSzPts val="5900"/>
              <a:buFont typeface="Calibri"/>
              <a:buNone/>
              <a:defRPr b="0" i="0" sz="5900" u="none" cap="none" strike="noStrike">
                <a:solidFill>
                  <a:schemeClr val="dk1"/>
                </a:solidFill>
                <a:latin typeface="Calibri"/>
                <a:ea typeface="Calibri"/>
                <a:cs typeface="Calibri"/>
                <a:sym typeface="Calibri"/>
              </a:defRPr>
            </a:lvl1pPr>
            <a:lvl2pPr lvl="1" rtl="0" algn="l">
              <a:lnSpc>
                <a:spcPct val="100000"/>
              </a:lnSpc>
              <a:spcBef>
                <a:spcPts val="0"/>
              </a:spcBef>
              <a:spcAft>
                <a:spcPts val="0"/>
              </a:spcAft>
              <a:buSzPts val="1900"/>
              <a:buNone/>
              <a:defRPr sz="2400"/>
            </a:lvl2pPr>
            <a:lvl3pPr lvl="2" rtl="0" algn="l">
              <a:lnSpc>
                <a:spcPct val="100000"/>
              </a:lnSpc>
              <a:spcBef>
                <a:spcPts val="0"/>
              </a:spcBef>
              <a:spcAft>
                <a:spcPts val="0"/>
              </a:spcAft>
              <a:buSzPts val="1900"/>
              <a:buNone/>
              <a:defRPr sz="2400"/>
            </a:lvl3pPr>
            <a:lvl4pPr lvl="3" rtl="0" algn="l">
              <a:lnSpc>
                <a:spcPct val="100000"/>
              </a:lnSpc>
              <a:spcBef>
                <a:spcPts val="0"/>
              </a:spcBef>
              <a:spcAft>
                <a:spcPts val="0"/>
              </a:spcAft>
              <a:buSzPts val="1900"/>
              <a:buNone/>
              <a:defRPr sz="2400"/>
            </a:lvl4pPr>
            <a:lvl5pPr lvl="4" rtl="0" algn="l">
              <a:lnSpc>
                <a:spcPct val="100000"/>
              </a:lnSpc>
              <a:spcBef>
                <a:spcPts val="0"/>
              </a:spcBef>
              <a:spcAft>
                <a:spcPts val="0"/>
              </a:spcAft>
              <a:buSzPts val="1900"/>
              <a:buNone/>
              <a:defRPr sz="2400"/>
            </a:lvl5pPr>
            <a:lvl6pPr lvl="5" rtl="0" algn="l">
              <a:lnSpc>
                <a:spcPct val="100000"/>
              </a:lnSpc>
              <a:spcBef>
                <a:spcPts val="0"/>
              </a:spcBef>
              <a:spcAft>
                <a:spcPts val="0"/>
              </a:spcAft>
              <a:buSzPts val="1900"/>
              <a:buNone/>
              <a:defRPr sz="2400"/>
            </a:lvl6pPr>
            <a:lvl7pPr lvl="6" rtl="0" algn="l">
              <a:lnSpc>
                <a:spcPct val="100000"/>
              </a:lnSpc>
              <a:spcBef>
                <a:spcPts val="0"/>
              </a:spcBef>
              <a:spcAft>
                <a:spcPts val="0"/>
              </a:spcAft>
              <a:buSzPts val="1900"/>
              <a:buNone/>
              <a:defRPr sz="2400"/>
            </a:lvl7pPr>
            <a:lvl8pPr lvl="7" rtl="0" algn="l">
              <a:lnSpc>
                <a:spcPct val="100000"/>
              </a:lnSpc>
              <a:spcBef>
                <a:spcPts val="0"/>
              </a:spcBef>
              <a:spcAft>
                <a:spcPts val="0"/>
              </a:spcAft>
              <a:buSzPts val="1900"/>
              <a:buNone/>
              <a:defRPr sz="2400"/>
            </a:lvl8pPr>
            <a:lvl9pPr lvl="8" rtl="0" algn="l">
              <a:lnSpc>
                <a:spcPct val="100000"/>
              </a:lnSpc>
              <a:spcBef>
                <a:spcPts val="0"/>
              </a:spcBef>
              <a:spcAft>
                <a:spcPts val="0"/>
              </a:spcAft>
              <a:buSzPts val="1900"/>
              <a:buNone/>
              <a:defRPr sz="2400"/>
            </a:lvl9pPr>
          </a:lstStyle>
          <a:p/>
        </p:txBody>
      </p:sp>
      <p:sp>
        <p:nvSpPr>
          <p:cNvPr id="197" name="Google Shape;197;gee2452e839_0_225"/>
          <p:cNvSpPr txBox="1"/>
          <p:nvPr>
            <p:ph idx="1" type="subTitle"/>
          </p:nvPr>
        </p:nvSpPr>
        <p:spPr>
          <a:xfrm>
            <a:off x="1828800" y="3886200"/>
            <a:ext cx="8534400" cy="1752900"/>
          </a:xfrm>
          <a:prstGeom prst="rect">
            <a:avLst/>
          </a:prstGeom>
          <a:noFill/>
          <a:ln>
            <a:noFill/>
          </a:ln>
        </p:spPr>
        <p:txBody>
          <a:bodyPr anchorCtr="0" anchor="t" bIns="121900" lIns="121900" spcFirstLastPara="1" rIns="121900" wrap="square" tIns="121900">
            <a:noAutofit/>
          </a:bodyPr>
          <a:lstStyle>
            <a:lvl1pPr lvl="0" marR="0" rtl="0" algn="ctr">
              <a:lnSpc>
                <a:spcPct val="100000"/>
              </a:lnSpc>
              <a:spcBef>
                <a:spcPts val="900"/>
              </a:spcBef>
              <a:spcAft>
                <a:spcPts val="0"/>
              </a:spcAft>
              <a:buClr>
                <a:srgbClr val="888888"/>
              </a:buClr>
              <a:buSzPts val="4300"/>
              <a:buFont typeface="Arial"/>
              <a:buNone/>
              <a:defRPr b="0" i="0" sz="4300" u="none" cap="none" strike="noStrike">
                <a:solidFill>
                  <a:srgbClr val="888888"/>
                </a:solidFill>
                <a:latin typeface="Calibri"/>
                <a:ea typeface="Calibri"/>
                <a:cs typeface="Calibri"/>
                <a:sym typeface="Calibri"/>
              </a:defRPr>
            </a:lvl1pPr>
            <a:lvl2pPr lvl="1" marR="0" rtl="0" algn="ctr">
              <a:lnSpc>
                <a:spcPct val="100000"/>
              </a:lnSpc>
              <a:spcBef>
                <a:spcPts val="700"/>
              </a:spcBef>
              <a:spcAft>
                <a:spcPts val="0"/>
              </a:spcAft>
              <a:buClr>
                <a:srgbClr val="888888"/>
              </a:buClr>
              <a:buSzPts val="3700"/>
              <a:buFont typeface="Arial"/>
              <a:buNone/>
              <a:defRPr b="0" i="0" sz="3700" u="none" cap="none" strike="noStrike">
                <a:solidFill>
                  <a:srgbClr val="888888"/>
                </a:solidFill>
                <a:latin typeface="Calibri"/>
                <a:ea typeface="Calibri"/>
                <a:cs typeface="Calibri"/>
                <a:sym typeface="Calibri"/>
              </a:defRPr>
            </a:lvl2pPr>
            <a:lvl3pPr lvl="2" marR="0" rtl="0" algn="ctr">
              <a:lnSpc>
                <a:spcPct val="100000"/>
              </a:lnSpc>
              <a:spcBef>
                <a:spcPts val="600"/>
              </a:spcBef>
              <a:spcAft>
                <a:spcPts val="0"/>
              </a:spcAft>
              <a:buClr>
                <a:srgbClr val="888888"/>
              </a:buClr>
              <a:buSzPts val="3200"/>
              <a:buFont typeface="Arial"/>
              <a:buNone/>
              <a:defRPr b="0" i="0" sz="3200" u="none" cap="none" strike="noStrike">
                <a:solidFill>
                  <a:srgbClr val="888888"/>
                </a:solidFill>
                <a:latin typeface="Calibri"/>
                <a:ea typeface="Calibri"/>
                <a:cs typeface="Calibri"/>
                <a:sym typeface="Calibri"/>
              </a:defRPr>
            </a:lvl3pPr>
            <a:lvl4pPr lvl="3" marR="0" rtl="0" algn="ctr">
              <a:lnSpc>
                <a:spcPct val="100000"/>
              </a:lnSpc>
              <a:spcBef>
                <a:spcPts val="500"/>
              </a:spcBef>
              <a:spcAft>
                <a:spcPts val="0"/>
              </a:spcAft>
              <a:buClr>
                <a:srgbClr val="888888"/>
              </a:buClr>
              <a:buSzPts val="2700"/>
              <a:buFont typeface="Arial"/>
              <a:buNone/>
              <a:defRPr b="0" i="0" sz="2700" u="none" cap="none" strike="noStrike">
                <a:solidFill>
                  <a:srgbClr val="888888"/>
                </a:solidFill>
                <a:latin typeface="Calibri"/>
                <a:ea typeface="Calibri"/>
                <a:cs typeface="Calibri"/>
                <a:sym typeface="Calibri"/>
              </a:defRPr>
            </a:lvl4pPr>
            <a:lvl5pPr lvl="4" marR="0" rtl="0" algn="ctr">
              <a:lnSpc>
                <a:spcPct val="100000"/>
              </a:lnSpc>
              <a:spcBef>
                <a:spcPts val="500"/>
              </a:spcBef>
              <a:spcAft>
                <a:spcPts val="0"/>
              </a:spcAft>
              <a:buClr>
                <a:srgbClr val="888888"/>
              </a:buClr>
              <a:buSzPts val="2700"/>
              <a:buFont typeface="Arial"/>
              <a:buNone/>
              <a:defRPr b="0" i="0" sz="2700" u="none" cap="none" strike="noStrike">
                <a:solidFill>
                  <a:srgbClr val="888888"/>
                </a:solidFill>
                <a:latin typeface="Calibri"/>
                <a:ea typeface="Calibri"/>
                <a:cs typeface="Calibri"/>
                <a:sym typeface="Calibri"/>
              </a:defRPr>
            </a:lvl5pPr>
            <a:lvl6pPr lvl="5" marR="0" rtl="0" algn="ctr">
              <a:lnSpc>
                <a:spcPct val="100000"/>
              </a:lnSpc>
              <a:spcBef>
                <a:spcPts val="500"/>
              </a:spcBef>
              <a:spcAft>
                <a:spcPts val="0"/>
              </a:spcAft>
              <a:buClr>
                <a:srgbClr val="888888"/>
              </a:buClr>
              <a:buSzPts val="2700"/>
              <a:buFont typeface="Arial"/>
              <a:buNone/>
              <a:defRPr b="0" i="0" sz="2700" u="none" cap="none" strike="noStrike">
                <a:solidFill>
                  <a:srgbClr val="888888"/>
                </a:solidFill>
                <a:latin typeface="Calibri"/>
                <a:ea typeface="Calibri"/>
                <a:cs typeface="Calibri"/>
                <a:sym typeface="Calibri"/>
              </a:defRPr>
            </a:lvl6pPr>
            <a:lvl7pPr lvl="6" marR="0" rtl="0" algn="ctr">
              <a:lnSpc>
                <a:spcPct val="100000"/>
              </a:lnSpc>
              <a:spcBef>
                <a:spcPts val="500"/>
              </a:spcBef>
              <a:spcAft>
                <a:spcPts val="0"/>
              </a:spcAft>
              <a:buClr>
                <a:srgbClr val="888888"/>
              </a:buClr>
              <a:buSzPts val="2700"/>
              <a:buFont typeface="Arial"/>
              <a:buNone/>
              <a:defRPr b="0" i="0" sz="2700" u="none" cap="none" strike="noStrike">
                <a:solidFill>
                  <a:srgbClr val="888888"/>
                </a:solidFill>
                <a:latin typeface="Calibri"/>
                <a:ea typeface="Calibri"/>
                <a:cs typeface="Calibri"/>
                <a:sym typeface="Calibri"/>
              </a:defRPr>
            </a:lvl7pPr>
            <a:lvl8pPr lvl="7" marR="0" rtl="0" algn="ctr">
              <a:lnSpc>
                <a:spcPct val="100000"/>
              </a:lnSpc>
              <a:spcBef>
                <a:spcPts val="500"/>
              </a:spcBef>
              <a:spcAft>
                <a:spcPts val="0"/>
              </a:spcAft>
              <a:buClr>
                <a:srgbClr val="888888"/>
              </a:buClr>
              <a:buSzPts val="2700"/>
              <a:buFont typeface="Arial"/>
              <a:buNone/>
              <a:defRPr b="0" i="0" sz="2700" u="none" cap="none" strike="noStrike">
                <a:solidFill>
                  <a:srgbClr val="888888"/>
                </a:solidFill>
                <a:latin typeface="Calibri"/>
                <a:ea typeface="Calibri"/>
                <a:cs typeface="Calibri"/>
                <a:sym typeface="Calibri"/>
              </a:defRPr>
            </a:lvl8pPr>
            <a:lvl9pPr lvl="8" marR="0" rtl="0" algn="ctr">
              <a:lnSpc>
                <a:spcPct val="100000"/>
              </a:lnSpc>
              <a:spcBef>
                <a:spcPts val="500"/>
              </a:spcBef>
              <a:spcAft>
                <a:spcPts val="0"/>
              </a:spcAft>
              <a:buClr>
                <a:srgbClr val="888888"/>
              </a:buClr>
              <a:buSzPts val="2700"/>
              <a:buFont typeface="Arial"/>
              <a:buNone/>
              <a:defRPr b="0" i="0" sz="2700" u="none" cap="none" strike="noStrike">
                <a:solidFill>
                  <a:srgbClr val="888888"/>
                </a:solidFill>
                <a:latin typeface="Calibri"/>
                <a:ea typeface="Calibri"/>
                <a:cs typeface="Calibri"/>
                <a:sym typeface="Calibri"/>
              </a:defRPr>
            </a:lvl9pPr>
          </a:lstStyle>
          <a:p/>
        </p:txBody>
      </p:sp>
      <p:sp>
        <p:nvSpPr>
          <p:cNvPr id="198" name="Google Shape;198;gee2452e839_0_225"/>
          <p:cNvSpPr txBox="1"/>
          <p:nvPr>
            <p:ph idx="10" type="dt"/>
          </p:nvPr>
        </p:nvSpPr>
        <p:spPr>
          <a:xfrm>
            <a:off x="609600" y="6356350"/>
            <a:ext cx="2844900" cy="365100"/>
          </a:xfrm>
          <a:prstGeom prst="rect">
            <a:avLst/>
          </a:prstGeom>
          <a:noFill/>
          <a:ln>
            <a:noFill/>
          </a:ln>
        </p:spPr>
        <p:txBody>
          <a:bodyPr anchorCtr="0" anchor="ctr" bIns="121900" lIns="121900" spcFirstLastPara="1" rIns="121900" wrap="square" tIns="121900">
            <a:noAutofit/>
          </a:bodyPr>
          <a:lstStyle>
            <a:lvl1pPr lvl="0" marR="0" rtl="0" algn="l">
              <a:lnSpc>
                <a:spcPct val="100000"/>
              </a:lnSpc>
              <a:spcBef>
                <a:spcPts val="0"/>
              </a:spcBef>
              <a:spcAft>
                <a:spcPts val="0"/>
              </a:spcAft>
              <a:buSzPts val="1900"/>
              <a:buNone/>
              <a:defRPr b="0" i="0" sz="16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SzPts val="1900"/>
              <a:buNone/>
              <a:defRPr b="0" i="0" sz="2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SzPts val="1900"/>
              <a:buNone/>
              <a:defRPr b="0" i="0" sz="2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SzPts val="1900"/>
              <a:buNone/>
              <a:defRPr b="0" i="0" sz="2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SzPts val="1900"/>
              <a:buNone/>
              <a:defRPr b="0" i="0" sz="2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SzPts val="1900"/>
              <a:buNone/>
              <a:defRPr b="0" i="0" sz="2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SzPts val="1900"/>
              <a:buNone/>
              <a:defRPr b="0" i="0" sz="2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SzPts val="1900"/>
              <a:buNone/>
              <a:defRPr b="0" i="0" sz="2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SzPts val="1900"/>
              <a:buNone/>
              <a:defRPr b="0" i="0" sz="2400" u="none" cap="none" strike="noStrike">
                <a:solidFill>
                  <a:schemeClr val="dk1"/>
                </a:solidFill>
                <a:latin typeface="Calibri"/>
                <a:ea typeface="Calibri"/>
                <a:cs typeface="Calibri"/>
                <a:sym typeface="Calibri"/>
              </a:defRPr>
            </a:lvl9pPr>
          </a:lstStyle>
          <a:p/>
        </p:txBody>
      </p:sp>
      <p:sp>
        <p:nvSpPr>
          <p:cNvPr id="199" name="Google Shape;199;gee2452e839_0_225"/>
          <p:cNvSpPr txBox="1"/>
          <p:nvPr>
            <p:ph idx="11" type="ftr"/>
          </p:nvPr>
        </p:nvSpPr>
        <p:spPr>
          <a:xfrm>
            <a:off x="4165600" y="6356350"/>
            <a:ext cx="3860700" cy="365100"/>
          </a:xfrm>
          <a:prstGeom prst="rect">
            <a:avLst/>
          </a:prstGeom>
          <a:noFill/>
          <a:ln>
            <a:noFill/>
          </a:ln>
        </p:spPr>
        <p:txBody>
          <a:bodyPr anchorCtr="0" anchor="ctr" bIns="121900" lIns="121900" spcFirstLastPara="1" rIns="121900" wrap="square" tIns="121900">
            <a:noAutofit/>
          </a:bodyPr>
          <a:lstStyle>
            <a:lvl1pPr lvl="0" marR="0" rtl="0" algn="ctr">
              <a:lnSpc>
                <a:spcPct val="100000"/>
              </a:lnSpc>
              <a:spcBef>
                <a:spcPts val="0"/>
              </a:spcBef>
              <a:spcAft>
                <a:spcPts val="0"/>
              </a:spcAft>
              <a:buSzPts val="1900"/>
              <a:buNone/>
              <a:defRPr b="0" i="0" sz="16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SzPts val="1900"/>
              <a:buNone/>
              <a:defRPr b="0" i="0" sz="2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SzPts val="1900"/>
              <a:buNone/>
              <a:defRPr b="0" i="0" sz="2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SzPts val="1900"/>
              <a:buNone/>
              <a:defRPr b="0" i="0" sz="2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SzPts val="1900"/>
              <a:buNone/>
              <a:defRPr b="0" i="0" sz="2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SzPts val="1900"/>
              <a:buNone/>
              <a:defRPr b="0" i="0" sz="2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SzPts val="1900"/>
              <a:buNone/>
              <a:defRPr b="0" i="0" sz="2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SzPts val="1900"/>
              <a:buNone/>
              <a:defRPr b="0" i="0" sz="2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SzPts val="1900"/>
              <a:buNone/>
              <a:defRPr b="0" i="0" sz="2400" u="none" cap="none" strike="noStrike">
                <a:solidFill>
                  <a:schemeClr val="dk1"/>
                </a:solidFill>
                <a:latin typeface="Calibri"/>
                <a:ea typeface="Calibri"/>
                <a:cs typeface="Calibri"/>
                <a:sym typeface="Calibri"/>
              </a:defRPr>
            </a:lvl9pPr>
          </a:lstStyle>
          <a:p/>
        </p:txBody>
      </p:sp>
      <p:sp>
        <p:nvSpPr>
          <p:cNvPr id="200" name="Google Shape;200;gee2452e839_0_225"/>
          <p:cNvSpPr txBox="1"/>
          <p:nvPr>
            <p:ph idx="12" type="sldNum"/>
          </p:nvPr>
        </p:nvSpPr>
        <p:spPr>
          <a:xfrm>
            <a:off x="8737600" y="6356350"/>
            <a:ext cx="2844900" cy="365100"/>
          </a:xfrm>
          <a:prstGeom prst="rect">
            <a:avLst/>
          </a:prstGeom>
          <a:noFill/>
          <a:ln>
            <a:noFill/>
          </a:ln>
        </p:spPr>
        <p:txBody>
          <a:bodyPr anchorCtr="0" anchor="ctr" bIns="60925" lIns="121900" spcFirstLastPara="1" rIns="121900" wrap="square" tIns="60925">
            <a:noAutofit/>
          </a:bodyPr>
          <a:lstStyle>
            <a:lvl1pPr indent="0" lvl="0" marL="0" marR="0" rtl="0"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01" name="Shape 201"/>
        <p:cNvGrpSpPr/>
        <p:nvPr/>
      </p:nvGrpSpPr>
      <p:grpSpPr>
        <a:xfrm>
          <a:off x="0" y="0"/>
          <a:ext cx="0" cy="0"/>
          <a:chOff x="0" y="0"/>
          <a:chExt cx="0" cy="0"/>
        </a:xfrm>
      </p:grpSpPr>
      <p:sp>
        <p:nvSpPr>
          <p:cNvPr id="202" name="Google Shape;202;gee2452e839_0_231"/>
          <p:cNvSpPr txBox="1"/>
          <p:nvPr>
            <p:ph type="title"/>
          </p:nvPr>
        </p:nvSpPr>
        <p:spPr>
          <a:xfrm>
            <a:off x="609600" y="274638"/>
            <a:ext cx="10972800" cy="1143300"/>
          </a:xfrm>
          <a:prstGeom prst="rect">
            <a:avLst/>
          </a:prstGeom>
          <a:noFill/>
          <a:ln>
            <a:noFill/>
          </a:ln>
        </p:spPr>
        <p:txBody>
          <a:bodyPr anchorCtr="0" anchor="ctr" bIns="121900" lIns="121900" spcFirstLastPara="1" rIns="121900" wrap="square" tIns="121900">
            <a:noAutofit/>
          </a:bodyPr>
          <a:lstStyle>
            <a:lvl1pPr lvl="0" marR="0" rtl="0" algn="ctr">
              <a:lnSpc>
                <a:spcPct val="100000"/>
              </a:lnSpc>
              <a:spcBef>
                <a:spcPts val="0"/>
              </a:spcBef>
              <a:spcAft>
                <a:spcPts val="0"/>
              </a:spcAft>
              <a:buClr>
                <a:schemeClr val="dk1"/>
              </a:buClr>
              <a:buSzPts val="5900"/>
              <a:buFont typeface="Calibri"/>
              <a:buNone/>
              <a:defRPr b="0" i="0" sz="5900" u="none" cap="none" strike="noStrike">
                <a:solidFill>
                  <a:schemeClr val="dk1"/>
                </a:solidFill>
                <a:latin typeface="Calibri"/>
                <a:ea typeface="Calibri"/>
                <a:cs typeface="Calibri"/>
                <a:sym typeface="Calibri"/>
              </a:defRPr>
            </a:lvl1pPr>
            <a:lvl2pPr lvl="1" rtl="0" algn="l">
              <a:lnSpc>
                <a:spcPct val="100000"/>
              </a:lnSpc>
              <a:spcBef>
                <a:spcPts val="0"/>
              </a:spcBef>
              <a:spcAft>
                <a:spcPts val="0"/>
              </a:spcAft>
              <a:buSzPts val="1900"/>
              <a:buNone/>
              <a:defRPr sz="2400"/>
            </a:lvl2pPr>
            <a:lvl3pPr lvl="2" rtl="0" algn="l">
              <a:lnSpc>
                <a:spcPct val="100000"/>
              </a:lnSpc>
              <a:spcBef>
                <a:spcPts val="0"/>
              </a:spcBef>
              <a:spcAft>
                <a:spcPts val="0"/>
              </a:spcAft>
              <a:buSzPts val="1900"/>
              <a:buNone/>
              <a:defRPr sz="2400"/>
            </a:lvl3pPr>
            <a:lvl4pPr lvl="3" rtl="0" algn="l">
              <a:lnSpc>
                <a:spcPct val="100000"/>
              </a:lnSpc>
              <a:spcBef>
                <a:spcPts val="0"/>
              </a:spcBef>
              <a:spcAft>
                <a:spcPts val="0"/>
              </a:spcAft>
              <a:buSzPts val="1900"/>
              <a:buNone/>
              <a:defRPr sz="2400"/>
            </a:lvl4pPr>
            <a:lvl5pPr lvl="4" rtl="0" algn="l">
              <a:lnSpc>
                <a:spcPct val="100000"/>
              </a:lnSpc>
              <a:spcBef>
                <a:spcPts val="0"/>
              </a:spcBef>
              <a:spcAft>
                <a:spcPts val="0"/>
              </a:spcAft>
              <a:buSzPts val="1900"/>
              <a:buNone/>
              <a:defRPr sz="2400"/>
            </a:lvl5pPr>
            <a:lvl6pPr lvl="5" rtl="0" algn="l">
              <a:lnSpc>
                <a:spcPct val="100000"/>
              </a:lnSpc>
              <a:spcBef>
                <a:spcPts val="0"/>
              </a:spcBef>
              <a:spcAft>
                <a:spcPts val="0"/>
              </a:spcAft>
              <a:buSzPts val="1900"/>
              <a:buNone/>
              <a:defRPr sz="2400"/>
            </a:lvl6pPr>
            <a:lvl7pPr lvl="6" rtl="0" algn="l">
              <a:lnSpc>
                <a:spcPct val="100000"/>
              </a:lnSpc>
              <a:spcBef>
                <a:spcPts val="0"/>
              </a:spcBef>
              <a:spcAft>
                <a:spcPts val="0"/>
              </a:spcAft>
              <a:buSzPts val="1900"/>
              <a:buNone/>
              <a:defRPr sz="2400"/>
            </a:lvl7pPr>
            <a:lvl8pPr lvl="7" rtl="0" algn="l">
              <a:lnSpc>
                <a:spcPct val="100000"/>
              </a:lnSpc>
              <a:spcBef>
                <a:spcPts val="0"/>
              </a:spcBef>
              <a:spcAft>
                <a:spcPts val="0"/>
              </a:spcAft>
              <a:buSzPts val="1900"/>
              <a:buNone/>
              <a:defRPr sz="2400"/>
            </a:lvl8pPr>
            <a:lvl9pPr lvl="8" rtl="0" algn="l">
              <a:lnSpc>
                <a:spcPct val="100000"/>
              </a:lnSpc>
              <a:spcBef>
                <a:spcPts val="0"/>
              </a:spcBef>
              <a:spcAft>
                <a:spcPts val="0"/>
              </a:spcAft>
              <a:buSzPts val="1900"/>
              <a:buNone/>
              <a:defRPr sz="2400"/>
            </a:lvl9pPr>
          </a:lstStyle>
          <a:p/>
        </p:txBody>
      </p:sp>
      <p:sp>
        <p:nvSpPr>
          <p:cNvPr id="203" name="Google Shape;203;gee2452e839_0_231"/>
          <p:cNvSpPr txBox="1"/>
          <p:nvPr>
            <p:ph idx="1" type="body"/>
          </p:nvPr>
        </p:nvSpPr>
        <p:spPr>
          <a:xfrm>
            <a:off x="609600" y="1600200"/>
            <a:ext cx="10972800" cy="4526100"/>
          </a:xfrm>
          <a:prstGeom prst="rect">
            <a:avLst/>
          </a:prstGeom>
          <a:noFill/>
          <a:ln>
            <a:noFill/>
          </a:ln>
        </p:spPr>
        <p:txBody>
          <a:bodyPr anchorCtr="0" anchor="t" bIns="121900" lIns="121900" spcFirstLastPara="1" rIns="121900" wrap="square" tIns="121900">
            <a:noAutofit/>
          </a:bodyPr>
          <a:lstStyle>
            <a:lvl1pPr indent="-501650" lvl="0" marL="457200" marR="0" rtl="0" algn="l">
              <a:lnSpc>
                <a:spcPct val="100000"/>
              </a:lnSpc>
              <a:spcBef>
                <a:spcPts val="900"/>
              </a:spcBef>
              <a:spcAft>
                <a:spcPts val="0"/>
              </a:spcAft>
              <a:buClr>
                <a:schemeClr val="dk1"/>
              </a:buClr>
              <a:buSzPts val="4300"/>
              <a:buFont typeface="Arial"/>
              <a:buChar char="•"/>
              <a:defRPr b="0" i="0" sz="4300" u="none" cap="none" strike="noStrike">
                <a:solidFill>
                  <a:schemeClr val="dk1"/>
                </a:solidFill>
                <a:latin typeface="Calibri"/>
                <a:ea typeface="Calibri"/>
                <a:cs typeface="Calibri"/>
                <a:sym typeface="Calibri"/>
              </a:defRPr>
            </a:lvl1pPr>
            <a:lvl2pPr indent="-463550" lvl="1" marL="914400" marR="0" rtl="0" algn="l">
              <a:lnSpc>
                <a:spcPct val="100000"/>
              </a:lnSpc>
              <a:spcBef>
                <a:spcPts val="700"/>
              </a:spcBef>
              <a:spcAft>
                <a:spcPts val="0"/>
              </a:spcAft>
              <a:buClr>
                <a:schemeClr val="dk1"/>
              </a:buClr>
              <a:buSzPts val="3700"/>
              <a:buFont typeface="Arial"/>
              <a:buChar char="–"/>
              <a:defRPr b="0" i="0" sz="3700" u="none" cap="none" strike="noStrike">
                <a:solidFill>
                  <a:schemeClr val="dk1"/>
                </a:solidFill>
                <a:latin typeface="Calibri"/>
                <a:ea typeface="Calibri"/>
                <a:cs typeface="Calibri"/>
                <a:sym typeface="Calibri"/>
              </a:defRPr>
            </a:lvl2pPr>
            <a:lvl3pPr indent="-431800" lvl="2" marL="1371600" marR="0" rtl="0" algn="l">
              <a:lnSpc>
                <a:spcPct val="100000"/>
              </a:lnSpc>
              <a:spcBef>
                <a:spcPts val="6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3pPr>
            <a:lvl4pPr indent="-400050" lvl="3" marL="1828800" marR="0" rtl="0" algn="l">
              <a:lnSpc>
                <a:spcPct val="100000"/>
              </a:lnSpc>
              <a:spcBef>
                <a:spcPts val="500"/>
              </a:spcBef>
              <a:spcAft>
                <a:spcPts val="0"/>
              </a:spcAft>
              <a:buClr>
                <a:schemeClr val="dk1"/>
              </a:buClr>
              <a:buSzPts val="2700"/>
              <a:buFont typeface="Arial"/>
              <a:buChar char="–"/>
              <a:defRPr b="0" i="0" sz="2700" u="none" cap="none" strike="noStrike">
                <a:solidFill>
                  <a:schemeClr val="dk1"/>
                </a:solidFill>
                <a:latin typeface="Calibri"/>
                <a:ea typeface="Calibri"/>
                <a:cs typeface="Calibri"/>
                <a:sym typeface="Calibri"/>
              </a:defRPr>
            </a:lvl4pPr>
            <a:lvl5pPr indent="-400050" lvl="4" marL="2286000" marR="0" rtl="0" algn="l">
              <a:lnSpc>
                <a:spcPct val="100000"/>
              </a:lnSpc>
              <a:spcBef>
                <a:spcPts val="500"/>
              </a:spcBef>
              <a:spcAft>
                <a:spcPts val="0"/>
              </a:spcAft>
              <a:buClr>
                <a:schemeClr val="dk1"/>
              </a:buClr>
              <a:buSzPts val="2700"/>
              <a:buFont typeface="Arial"/>
              <a:buChar char="»"/>
              <a:defRPr b="0" i="0" sz="2700" u="none" cap="none" strike="noStrike">
                <a:solidFill>
                  <a:schemeClr val="dk1"/>
                </a:solidFill>
                <a:latin typeface="Calibri"/>
                <a:ea typeface="Calibri"/>
                <a:cs typeface="Calibri"/>
                <a:sym typeface="Calibri"/>
              </a:defRPr>
            </a:lvl5pPr>
            <a:lvl6pPr indent="-400050" lvl="5" marL="2743200" marR="0" rtl="0" algn="l">
              <a:lnSpc>
                <a:spcPct val="100000"/>
              </a:lnSpc>
              <a:spcBef>
                <a:spcPts val="500"/>
              </a:spcBef>
              <a:spcAft>
                <a:spcPts val="0"/>
              </a:spcAft>
              <a:buClr>
                <a:schemeClr val="dk1"/>
              </a:buClr>
              <a:buSzPts val="2700"/>
              <a:buFont typeface="Arial"/>
              <a:buChar char="•"/>
              <a:defRPr b="0" i="0" sz="2700" u="none" cap="none" strike="noStrike">
                <a:solidFill>
                  <a:schemeClr val="dk1"/>
                </a:solidFill>
                <a:latin typeface="Calibri"/>
                <a:ea typeface="Calibri"/>
                <a:cs typeface="Calibri"/>
                <a:sym typeface="Calibri"/>
              </a:defRPr>
            </a:lvl6pPr>
            <a:lvl7pPr indent="-400050" lvl="6" marL="3200400" marR="0" rtl="0" algn="l">
              <a:lnSpc>
                <a:spcPct val="100000"/>
              </a:lnSpc>
              <a:spcBef>
                <a:spcPts val="500"/>
              </a:spcBef>
              <a:spcAft>
                <a:spcPts val="0"/>
              </a:spcAft>
              <a:buClr>
                <a:schemeClr val="dk1"/>
              </a:buClr>
              <a:buSzPts val="2700"/>
              <a:buFont typeface="Arial"/>
              <a:buChar char="•"/>
              <a:defRPr b="0" i="0" sz="2700" u="none" cap="none" strike="noStrike">
                <a:solidFill>
                  <a:schemeClr val="dk1"/>
                </a:solidFill>
                <a:latin typeface="Calibri"/>
                <a:ea typeface="Calibri"/>
                <a:cs typeface="Calibri"/>
                <a:sym typeface="Calibri"/>
              </a:defRPr>
            </a:lvl7pPr>
            <a:lvl8pPr indent="-400050" lvl="7" marL="3657600" marR="0" rtl="0" algn="l">
              <a:lnSpc>
                <a:spcPct val="100000"/>
              </a:lnSpc>
              <a:spcBef>
                <a:spcPts val="500"/>
              </a:spcBef>
              <a:spcAft>
                <a:spcPts val="0"/>
              </a:spcAft>
              <a:buClr>
                <a:schemeClr val="dk1"/>
              </a:buClr>
              <a:buSzPts val="2700"/>
              <a:buFont typeface="Arial"/>
              <a:buChar char="•"/>
              <a:defRPr b="0" i="0" sz="2700" u="none" cap="none" strike="noStrike">
                <a:solidFill>
                  <a:schemeClr val="dk1"/>
                </a:solidFill>
                <a:latin typeface="Calibri"/>
                <a:ea typeface="Calibri"/>
                <a:cs typeface="Calibri"/>
                <a:sym typeface="Calibri"/>
              </a:defRPr>
            </a:lvl8pPr>
            <a:lvl9pPr indent="-400050" lvl="8" marL="4114800" marR="0" rtl="0" algn="l">
              <a:lnSpc>
                <a:spcPct val="100000"/>
              </a:lnSpc>
              <a:spcBef>
                <a:spcPts val="500"/>
              </a:spcBef>
              <a:spcAft>
                <a:spcPts val="0"/>
              </a:spcAft>
              <a:buClr>
                <a:schemeClr val="dk1"/>
              </a:buClr>
              <a:buSzPts val="2700"/>
              <a:buFont typeface="Arial"/>
              <a:buChar char="•"/>
              <a:defRPr b="0" i="0" sz="2700" u="none" cap="none" strike="noStrike">
                <a:solidFill>
                  <a:schemeClr val="dk1"/>
                </a:solidFill>
                <a:latin typeface="Calibri"/>
                <a:ea typeface="Calibri"/>
                <a:cs typeface="Calibri"/>
                <a:sym typeface="Calibri"/>
              </a:defRPr>
            </a:lvl9pPr>
          </a:lstStyle>
          <a:p/>
        </p:txBody>
      </p:sp>
      <p:sp>
        <p:nvSpPr>
          <p:cNvPr id="204" name="Google Shape;204;gee2452e839_0_231"/>
          <p:cNvSpPr txBox="1"/>
          <p:nvPr>
            <p:ph idx="10" type="dt"/>
          </p:nvPr>
        </p:nvSpPr>
        <p:spPr>
          <a:xfrm>
            <a:off x="609600" y="6356350"/>
            <a:ext cx="2844900" cy="365100"/>
          </a:xfrm>
          <a:prstGeom prst="rect">
            <a:avLst/>
          </a:prstGeom>
          <a:noFill/>
          <a:ln>
            <a:noFill/>
          </a:ln>
        </p:spPr>
        <p:txBody>
          <a:bodyPr anchorCtr="0" anchor="ctr" bIns="121900" lIns="121900" spcFirstLastPara="1" rIns="121900" wrap="square" tIns="121900">
            <a:noAutofit/>
          </a:bodyPr>
          <a:lstStyle>
            <a:lvl1pPr lvl="0" marR="0" rtl="0" algn="l">
              <a:lnSpc>
                <a:spcPct val="100000"/>
              </a:lnSpc>
              <a:spcBef>
                <a:spcPts val="0"/>
              </a:spcBef>
              <a:spcAft>
                <a:spcPts val="0"/>
              </a:spcAft>
              <a:buSzPts val="1900"/>
              <a:buNone/>
              <a:defRPr b="0" i="0" sz="16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SzPts val="1900"/>
              <a:buNone/>
              <a:defRPr b="0" i="0" sz="2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SzPts val="1900"/>
              <a:buNone/>
              <a:defRPr b="0" i="0" sz="2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SzPts val="1900"/>
              <a:buNone/>
              <a:defRPr b="0" i="0" sz="2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SzPts val="1900"/>
              <a:buNone/>
              <a:defRPr b="0" i="0" sz="2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SzPts val="1900"/>
              <a:buNone/>
              <a:defRPr b="0" i="0" sz="2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SzPts val="1900"/>
              <a:buNone/>
              <a:defRPr b="0" i="0" sz="2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SzPts val="1900"/>
              <a:buNone/>
              <a:defRPr b="0" i="0" sz="2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SzPts val="1900"/>
              <a:buNone/>
              <a:defRPr b="0" i="0" sz="2400" u="none" cap="none" strike="noStrike">
                <a:solidFill>
                  <a:schemeClr val="dk1"/>
                </a:solidFill>
                <a:latin typeface="Calibri"/>
                <a:ea typeface="Calibri"/>
                <a:cs typeface="Calibri"/>
                <a:sym typeface="Calibri"/>
              </a:defRPr>
            </a:lvl9pPr>
          </a:lstStyle>
          <a:p/>
        </p:txBody>
      </p:sp>
      <p:sp>
        <p:nvSpPr>
          <p:cNvPr id="205" name="Google Shape;205;gee2452e839_0_231"/>
          <p:cNvSpPr txBox="1"/>
          <p:nvPr>
            <p:ph idx="11" type="ftr"/>
          </p:nvPr>
        </p:nvSpPr>
        <p:spPr>
          <a:xfrm>
            <a:off x="4165600" y="6356350"/>
            <a:ext cx="3860700" cy="365100"/>
          </a:xfrm>
          <a:prstGeom prst="rect">
            <a:avLst/>
          </a:prstGeom>
          <a:noFill/>
          <a:ln>
            <a:noFill/>
          </a:ln>
        </p:spPr>
        <p:txBody>
          <a:bodyPr anchorCtr="0" anchor="ctr" bIns="121900" lIns="121900" spcFirstLastPara="1" rIns="121900" wrap="square" tIns="121900">
            <a:noAutofit/>
          </a:bodyPr>
          <a:lstStyle>
            <a:lvl1pPr lvl="0" marR="0" rtl="0" algn="ctr">
              <a:lnSpc>
                <a:spcPct val="100000"/>
              </a:lnSpc>
              <a:spcBef>
                <a:spcPts val="0"/>
              </a:spcBef>
              <a:spcAft>
                <a:spcPts val="0"/>
              </a:spcAft>
              <a:buSzPts val="1900"/>
              <a:buNone/>
              <a:defRPr b="0" i="0" sz="16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SzPts val="1900"/>
              <a:buNone/>
              <a:defRPr b="0" i="0" sz="2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SzPts val="1900"/>
              <a:buNone/>
              <a:defRPr b="0" i="0" sz="2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SzPts val="1900"/>
              <a:buNone/>
              <a:defRPr b="0" i="0" sz="2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SzPts val="1900"/>
              <a:buNone/>
              <a:defRPr b="0" i="0" sz="2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SzPts val="1900"/>
              <a:buNone/>
              <a:defRPr b="0" i="0" sz="2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SzPts val="1900"/>
              <a:buNone/>
              <a:defRPr b="0" i="0" sz="2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SzPts val="1900"/>
              <a:buNone/>
              <a:defRPr b="0" i="0" sz="2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SzPts val="1900"/>
              <a:buNone/>
              <a:defRPr b="0" i="0" sz="2400" u="none" cap="none" strike="noStrike">
                <a:solidFill>
                  <a:schemeClr val="dk1"/>
                </a:solidFill>
                <a:latin typeface="Calibri"/>
                <a:ea typeface="Calibri"/>
                <a:cs typeface="Calibri"/>
                <a:sym typeface="Calibri"/>
              </a:defRPr>
            </a:lvl9pPr>
          </a:lstStyle>
          <a:p/>
        </p:txBody>
      </p:sp>
      <p:sp>
        <p:nvSpPr>
          <p:cNvPr id="206" name="Google Shape;206;gee2452e839_0_231"/>
          <p:cNvSpPr txBox="1"/>
          <p:nvPr>
            <p:ph idx="12" type="sldNum"/>
          </p:nvPr>
        </p:nvSpPr>
        <p:spPr>
          <a:xfrm>
            <a:off x="8737600" y="6356350"/>
            <a:ext cx="2844900" cy="365100"/>
          </a:xfrm>
          <a:prstGeom prst="rect">
            <a:avLst/>
          </a:prstGeom>
          <a:noFill/>
          <a:ln>
            <a:noFill/>
          </a:ln>
        </p:spPr>
        <p:txBody>
          <a:bodyPr anchorCtr="0" anchor="ctr" bIns="60925" lIns="121900" spcFirstLastPara="1" rIns="121900" wrap="square" tIns="60925">
            <a:noAutofit/>
          </a:bodyPr>
          <a:lstStyle>
            <a:lvl1pPr indent="0" lvl="0" marL="0" marR="0" rtl="0"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3" name="Shape 213"/>
        <p:cNvGrpSpPr/>
        <p:nvPr/>
      </p:nvGrpSpPr>
      <p:grpSpPr>
        <a:xfrm>
          <a:off x="0" y="0"/>
          <a:ext cx="0" cy="0"/>
          <a:chOff x="0" y="0"/>
          <a:chExt cx="0" cy="0"/>
        </a:xfrm>
      </p:grpSpPr>
      <p:sp>
        <p:nvSpPr>
          <p:cNvPr id="214" name="Google Shape;214;gee2452e839_0_469"/>
          <p:cNvSpPr txBox="1"/>
          <p:nvPr>
            <p:ph type="ctrTitle"/>
          </p:nvPr>
        </p:nvSpPr>
        <p:spPr>
          <a:xfrm>
            <a:off x="1524000" y="1122363"/>
            <a:ext cx="9144000" cy="2387700"/>
          </a:xfrm>
          <a:prstGeom prst="rect">
            <a:avLst/>
          </a:prstGeom>
          <a:noFill/>
          <a:ln>
            <a:noFill/>
          </a:ln>
        </p:spPr>
        <p:txBody>
          <a:bodyPr anchorCtr="0" anchor="b" bIns="45700" lIns="91425" spcFirstLastPara="1" rIns="91425" wrap="square" tIns="45700">
            <a:noAutofit/>
          </a:bodyPr>
          <a:lstStyle>
            <a:lvl1pPr lvl="0" rtl="0" algn="ctr">
              <a:lnSpc>
                <a:spcPct val="90000"/>
              </a:lnSpc>
              <a:spcBef>
                <a:spcPts val="0"/>
              </a:spcBef>
              <a:spcAft>
                <a:spcPts val="0"/>
              </a:spcAft>
              <a:buClr>
                <a:schemeClr val="dk1"/>
              </a:buClr>
              <a:buSzPts val="6000"/>
              <a:buFont typeface="Calibri"/>
              <a:buNone/>
              <a:defRPr sz="6000"/>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15" name="Google Shape;215;gee2452e839_0_469"/>
          <p:cNvSpPr txBox="1"/>
          <p:nvPr>
            <p:ph idx="1" type="subTitle"/>
          </p:nvPr>
        </p:nvSpPr>
        <p:spPr>
          <a:xfrm>
            <a:off x="1524000" y="3602038"/>
            <a:ext cx="9144000" cy="1655700"/>
          </a:xfrm>
          <a:prstGeom prst="rect">
            <a:avLst/>
          </a:prstGeom>
          <a:noFill/>
          <a:ln>
            <a:noFill/>
          </a:ln>
        </p:spPr>
        <p:txBody>
          <a:bodyPr anchorCtr="0" anchor="t" bIns="45700" lIns="91425" spcFirstLastPara="1" rIns="91425" wrap="square" tIns="45700">
            <a:noAutofit/>
          </a:bodyPr>
          <a:lstStyle>
            <a:lvl1pPr lvl="0" rtl="0" algn="ctr">
              <a:lnSpc>
                <a:spcPct val="90000"/>
              </a:lnSpc>
              <a:spcBef>
                <a:spcPts val="1000"/>
              </a:spcBef>
              <a:spcAft>
                <a:spcPts val="0"/>
              </a:spcAft>
              <a:buClr>
                <a:schemeClr val="dk1"/>
              </a:buClr>
              <a:buSzPts val="2400"/>
              <a:buNone/>
              <a:defRPr sz="2400"/>
            </a:lvl1pPr>
            <a:lvl2pPr lvl="1" rtl="0" algn="ctr">
              <a:lnSpc>
                <a:spcPct val="90000"/>
              </a:lnSpc>
              <a:spcBef>
                <a:spcPts val="500"/>
              </a:spcBef>
              <a:spcAft>
                <a:spcPts val="0"/>
              </a:spcAft>
              <a:buClr>
                <a:schemeClr val="dk1"/>
              </a:buClr>
              <a:buSzPts val="2000"/>
              <a:buNone/>
              <a:defRPr sz="2000"/>
            </a:lvl2pPr>
            <a:lvl3pPr lvl="2" rtl="0" algn="ctr">
              <a:lnSpc>
                <a:spcPct val="90000"/>
              </a:lnSpc>
              <a:spcBef>
                <a:spcPts val="500"/>
              </a:spcBef>
              <a:spcAft>
                <a:spcPts val="0"/>
              </a:spcAft>
              <a:buClr>
                <a:schemeClr val="dk1"/>
              </a:buClr>
              <a:buSzPts val="1800"/>
              <a:buNone/>
              <a:defRPr sz="1800"/>
            </a:lvl3pPr>
            <a:lvl4pPr lvl="3" rtl="0" algn="ctr">
              <a:lnSpc>
                <a:spcPct val="90000"/>
              </a:lnSpc>
              <a:spcBef>
                <a:spcPts val="500"/>
              </a:spcBef>
              <a:spcAft>
                <a:spcPts val="0"/>
              </a:spcAft>
              <a:buClr>
                <a:schemeClr val="dk1"/>
              </a:buClr>
              <a:buSzPts val="1600"/>
              <a:buNone/>
              <a:defRPr sz="1600"/>
            </a:lvl4pPr>
            <a:lvl5pPr lvl="4" rtl="0" algn="ctr">
              <a:lnSpc>
                <a:spcPct val="90000"/>
              </a:lnSpc>
              <a:spcBef>
                <a:spcPts val="500"/>
              </a:spcBef>
              <a:spcAft>
                <a:spcPts val="0"/>
              </a:spcAft>
              <a:buClr>
                <a:schemeClr val="dk1"/>
              </a:buClr>
              <a:buSzPts val="1600"/>
              <a:buNone/>
              <a:defRPr sz="1600"/>
            </a:lvl5pPr>
            <a:lvl6pPr lvl="5" rtl="0" algn="ctr">
              <a:lnSpc>
                <a:spcPct val="90000"/>
              </a:lnSpc>
              <a:spcBef>
                <a:spcPts val="500"/>
              </a:spcBef>
              <a:spcAft>
                <a:spcPts val="0"/>
              </a:spcAft>
              <a:buClr>
                <a:schemeClr val="dk1"/>
              </a:buClr>
              <a:buSzPts val="1600"/>
              <a:buNone/>
              <a:defRPr sz="1600"/>
            </a:lvl6pPr>
            <a:lvl7pPr lvl="6" rtl="0" algn="ctr">
              <a:lnSpc>
                <a:spcPct val="90000"/>
              </a:lnSpc>
              <a:spcBef>
                <a:spcPts val="500"/>
              </a:spcBef>
              <a:spcAft>
                <a:spcPts val="0"/>
              </a:spcAft>
              <a:buClr>
                <a:schemeClr val="dk1"/>
              </a:buClr>
              <a:buSzPts val="1600"/>
              <a:buNone/>
              <a:defRPr sz="1600"/>
            </a:lvl7pPr>
            <a:lvl8pPr lvl="7" rtl="0" algn="ctr">
              <a:lnSpc>
                <a:spcPct val="90000"/>
              </a:lnSpc>
              <a:spcBef>
                <a:spcPts val="500"/>
              </a:spcBef>
              <a:spcAft>
                <a:spcPts val="0"/>
              </a:spcAft>
              <a:buClr>
                <a:schemeClr val="dk1"/>
              </a:buClr>
              <a:buSzPts val="1600"/>
              <a:buNone/>
              <a:defRPr sz="1600"/>
            </a:lvl8pPr>
            <a:lvl9pPr lvl="8" rtl="0" algn="ctr">
              <a:lnSpc>
                <a:spcPct val="90000"/>
              </a:lnSpc>
              <a:spcBef>
                <a:spcPts val="500"/>
              </a:spcBef>
              <a:spcAft>
                <a:spcPts val="0"/>
              </a:spcAft>
              <a:buClr>
                <a:schemeClr val="dk1"/>
              </a:buClr>
              <a:buSzPts val="1600"/>
              <a:buNone/>
              <a:defRPr sz="1600"/>
            </a:lvl9pPr>
          </a:lstStyle>
          <a:p/>
        </p:txBody>
      </p:sp>
      <p:sp>
        <p:nvSpPr>
          <p:cNvPr id="216" name="Google Shape;216;gee2452e839_0_469"/>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17" name="Google Shape;217;gee2452e839_0_469"/>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18" name="Google Shape;218;gee2452e839_0_46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19" name="Shape 219"/>
        <p:cNvGrpSpPr/>
        <p:nvPr/>
      </p:nvGrpSpPr>
      <p:grpSpPr>
        <a:xfrm>
          <a:off x="0" y="0"/>
          <a:ext cx="0" cy="0"/>
          <a:chOff x="0" y="0"/>
          <a:chExt cx="0" cy="0"/>
        </a:xfrm>
      </p:grpSpPr>
      <p:sp>
        <p:nvSpPr>
          <p:cNvPr id="220" name="Google Shape;220;gee2452e839_0_475"/>
          <p:cNvSpPr txBox="1"/>
          <p:nvPr>
            <p:ph type="title"/>
          </p:nvPr>
        </p:nvSpPr>
        <p:spPr>
          <a:xfrm>
            <a:off x="831850" y="1709738"/>
            <a:ext cx="10515600" cy="2852700"/>
          </a:xfrm>
          <a:prstGeom prst="rect">
            <a:avLst/>
          </a:prstGeom>
          <a:noFill/>
          <a:ln>
            <a:noFill/>
          </a:ln>
        </p:spPr>
        <p:txBody>
          <a:bodyPr anchorCtr="0" anchor="b" bIns="45700" lIns="91425" spcFirstLastPara="1" rIns="91425" wrap="square" tIns="45700">
            <a:noAutofit/>
          </a:bodyPr>
          <a:lstStyle>
            <a:lvl1pPr lvl="0" rtl="0" algn="l">
              <a:lnSpc>
                <a:spcPct val="90000"/>
              </a:lnSpc>
              <a:spcBef>
                <a:spcPts val="0"/>
              </a:spcBef>
              <a:spcAft>
                <a:spcPts val="0"/>
              </a:spcAft>
              <a:buClr>
                <a:schemeClr val="dk1"/>
              </a:buClr>
              <a:buSzPts val="6000"/>
              <a:buFont typeface="Calibri"/>
              <a:buNone/>
              <a:defRPr sz="6000"/>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21" name="Google Shape;221;gee2452e839_0_475"/>
          <p:cNvSpPr txBox="1"/>
          <p:nvPr>
            <p:ph idx="1" type="body"/>
          </p:nvPr>
        </p:nvSpPr>
        <p:spPr>
          <a:xfrm>
            <a:off x="831850" y="4589463"/>
            <a:ext cx="10515600" cy="1500300"/>
          </a:xfrm>
          <a:prstGeom prst="rect">
            <a:avLst/>
          </a:prstGeom>
          <a:noFill/>
          <a:ln>
            <a:noFill/>
          </a:ln>
        </p:spPr>
        <p:txBody>
          <a:bodyPr anchorCtr="0" anchor="t" bIns="45700" lIns="91425" spcFirstLastPara="1" rIns="91425" wrap="square" tIns="45700">
            <a:noAutofit/>
          </a:bodyPr>
          <a:lstStyle>
            <a:lvl1pPr indent="-228600" lvl="0" marL="457200" rtl="0" algn="l">
              <a:lnSpc>
                <a:spcPct val="90000"/>
              </a:lnSpc>
              <a:spcBef>
                <a:spcPts val="1000"/>
              </a:spcBef>
              <a:spcAft>
                <a:spcPts val="0"/>
              </a:spcAft>
              <a:buClr>
                <a:srgbClr val="888888"/>
              </a:buClr>
              <a:buSzPts val="2400"/>
              <a:buNone/>
              <a:defRPr sz="2400">
                <a:solidFill>
                  <a:srgbClr val="888888"/>
                </a:solidFill>
              </a:defRPr>
            </a:lvl1pPr>
            <a:lvl2pPr indent="-228600" lvl="1" marL="914400" rtl="0" algn="l">
              <a:lnSpc>
                <a:spcPct val="90000"/>
              </a:lnSpc>
              <a:spcBef>
                <a:spcPts val="500"/>
              </a:spcBef>
              <a:spcAft>
                <a:spcPts val="0"/>
              </a:spcAft>
              <a:buClr>
                <a:srgbClr val="888888"/>
              </a:buClr>
              <a:buSzPts val="2000"/>
              <a:buNone/>
              <a:defRPr sz="2000">
                <a:solidFill>
                  <a:srgbClr val="888888"/>
                </a:solidFill>
              </a:defRPr>
            </a:lvl2pPr>
            <a:lvl3pPr indent="-228600" lvl="2" marL="1371600" rtl="0" algn="l">
              <a:lnSpc>
                <a:spcPct val="90000"/>
              </a:lnSpc>
              <a:spcBef>
                <a:spcPts val="500"/>
              </a:spcBef>
              <a:spcAft>
                <a:spcPts val="0"/>
              </a:spcAft>
              <a:buClr>
                <a:srgbClr val="888888"/>
              </a:buClr>
              <a:buSzPts val="1800"/>
              <a:buNone/>
              <a:defRPr sz="1800">
                <a:solidFill>
                  <a:srgbClr val="888888"/>
                </a:solidFill>
              </a:defRPr>
            </a:lvl3pPr>
            <a:lvl4pPr indent="-228600" lvl="3" marL="1828800" rtl="0" algn="l">
              <a:lnSpc>
                <a:spcPct val="90000"/>
              </a:lnSpc>
              <a:spcBef>
                <a:spcPts val="500"/>
              </a:spcBef>
              <a:spcAft>
                <a:spcPts val="0"/>
              </a:spcAft>
              <a:buClr>
                <a:srgbClr val="888888"/>
              </a:buClr>
              <a:buSzPts val="1600"/>
              <a:buNone/>
              <a:defRPr sz="1600">
                <a:solidFill>
                  <a:srgbClr val="888888"/>
                </a:solidFill>
              </a:defRPr>
            </a:lvl4pPr>
            <a:lvl5pPr indent="-228600" lvl="4" marL="2286000" rtl="0" algn="l">
              <a:lnSpc>
                <a:spcPct val="90000"/>
              </a:lnSpc>
              <a:spcBef>
                <a:spcPts val="500"/>
              </a:spcBef>
              <a:spcAft>
                <a:spcPts val="0"/>
              </a:spcAft>
              <a:buClr>
                <a:srgbClr val="888888"/>
              </a:buClr>
              <a:buSzPts val="1600"/>
              <a:buNone/>
              <a:defRPr sz="1600">
                <a:solidFill>
                  <a:srgbClr val="888888"/>
                </a:solidFill>
              </a:defRPr>
            </a:lvl5pPr>
            <a:lvl6pPr indent="-228600" lvl="5" marL="2743200" rtl="0" algn="l">
              <a:lnSpc>
                <a:spcPct val="90000"/>
              </a:lnSpc>
              <a:spcBef>
                <a:spcPts val="500"/>
              </a:spcBef>
              <a:spcAft>
                <a:spcPts val="0"/>
              </a:spcAft>
              <a:buClr>
                <a:srgbClr val="888888"/>
              </a:buClr>
              <a:buSzPts val="1600"/>
              <a:buNone/>
              <a:defRPr sz="1600">
                <a:solidFill>
                  <a:srgbClr val="888888"/>
                </a:solidFill>
              </a:defRPr>
            </a:lvl6pPr>
            <a:lvl7pPr indent="-228600" lvl="6" marL="3200400" rtl="0" algn="l">
              <a:lnSpc>
                <a:spcPct val="90000"/>
              </a:lnSpc>
              <a:spcBef>
                <a:spcPts val="500"/>
              </a:spcBef>
              <a:spcAft>
                <a:spcPts val="0"/>
              </a:spcAft>
              <a:buClr>
                <a:srgbClr val="888888"/>
              </a:buClr>
              <a:buSzPts val="1600"/>
              <a:buNone/>
              <a:defRPr sz="1600">
                <a:solidFill>
                  <a:srgbClr val="888888"/>
                </a:solidFill>
              </a:defRPr>
            </a:lvl7pPr>
            <a:lvl8pPr indent="-228600" lvl="7" marL="3657600" rtl="0" algn="l">
              <a:lnSpc>
                <a:spcPct val="90000"/>
              </a:lnSpc>
              <a:spcBef>
                <a:spcPts val="500"/>
              </a:spcBef>
              <a:spcAft>
                <a:spcPts val="0"/>
              </a:spcAft>
              <a:buClr>
                <a:srgbClr val="888888"/>
              </a:buClr>
              <a:buSzPts val="1600"/>
              <a:buNone/>
              <a:defRPr sz="1600">
                <a:solidFill>
                  <a:srgbClr val="888888"/>
                </a:solidFill>
              </a:defRPr>
            </a:lvl8pPr>
            <a:lvl9pPr indent="-228600" lvl="8" marL="4114800" rtl="0" algn="l">
              <a:lnSpc>
                <a:spcPct val="90000"/>
              </a:lnSpc>
              <a:spcBef>
                <a:spcPts val="500"/>
              </a:spcBef>
              <a:spcAft>
                <a:spcPts val="0"/>
              </a:spcAft>
              <a:buClr>
                <a:srgbClr val="888888"/>
              </a:buClr>
              <a:buSzPts val="1600"/>
              <a:buNone/>
              <a:defRPr sz="1600">
                <a:solidFill>
                  <a:srgbClr val="888888"/>
                </a:solidFill>
              </a:defRPr>
            </a:lvl9pPr>
          </a:lstStyle>
          <a:p/>
        </p:txBody>
      </p:sp>
      <p:sp>
        <p:nvSpPr>
          <p:cNvPr id="222" name="Google Shape;222;gee2452e839_0_475"/>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23" name="Google Shape;223;gee2452e839_0_475"/>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24" name="Google Shape;224;gee2452e839_0_475"/>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25" name="Shape 225"/>
        <p:cNvGrpSpPr/>
        <p:nvPr/>
      </p:nvGrpSpPr>
      <p:grpSpPr>
        <a:xfrm>
          <a:off x="0" y="0"/>
          <a:ext cx="0" cy="0"/>
          <a:chOff x="0" y="0"/>
          <a:chExt cx="0" cy="0"/>
        </a:xfrm>
      </p:grpSpPr>
      <p:sp>
        <p:nvSpPr>
          <p:cNvPr id="226" name="Google Shape;226;gee2452e839_0_481"/>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lvl1pPr lvl="0" rtl="0" algn="l">
              <a:lnSpc>
                <a:spcPct val="90000"/>
              </a:lnSpc>
              <a:spcBef>
                <a:spcPts val="0"/>
              </a:spcBef>
              <a:spcAft>
                <a:spcPts val="0"/>
              </a:spcAft>
              <a:buClr>
                <a:schemeClr val="dk1"/>
              </a:buClr>
              <a:buSzPts val="18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27" name="Google Shape;227;gee2452e839_0_481"/>
          <p:cNvSpPr txBox="1"/>
          <p:nvPr>
            <p:ph idx="1" type="body"/>
          </p:nvPr>
        </p:nvSpPr>
        <p:spPr>
          <a:xfrm>
            <a:off x="838200" y="1825625"/>
            <a:ext cx="5181600" cy="4351200"/>
          </a:xfrm>
          <a:prstGeom prst="rect">
            <a:avLst/>
          </a:prstGeom>
          <a:noFill/>
          <a:ln>
            <a:noFill/>
          </a:ln>
        </p:spPr>
        <p:txBody>
          <a:bodyPr anchorCtr="0" anchor="t" bIns="45700" lIns="91425" spcFirstLastPara="1" rIns="91425" wrap="square" tIns="45700">
            <a:noAutofit/>
          </a:bodyPr>
          <a:lstStyle>
            <a:lvl1pPr indent="-342900" lvl="0" marL="457200" rtl="0" algn="l">
              <a:lnSpc>
                <a:spcPct val="90000"/>
              </a:lnSpc>
              <a:spcBef>
                <a:spcPts val="1000"/>
              </a:spcBef>
              <a:spcAft>
                <a:spcPts val="0"/>
              </a:spcAft>
              <a:buClr>
                <a:schemeClr val="dk1"/>
              </a:buClr>
              <a:buSzPts val="1800"/>
              <a:buChar char="•"/>
              <a:defRPr/>
            </a:lvl1pPr>
            <a:lvl2pPr indent="-342900" lvl="1" marL="914400" rtl="0" algn="l">
              <a:lnSpc>
                <a:spcPct val="90000"/>
              </a:lnSpc>
              <a:spcBef>
                <a:spcPts val="500"/>
              </a:spcBef>
              <a:spcAft>
                <a:spcPts val="0"/>
              </a:spcAft>
              <a:buClr>
                <a:schemeClr val="dk1"/>
              </a:buClr>
              <a:buSzPts val="1800"/>
              <a:buChar char="•"/>
              <a:defRPr/>
            </a:lvl2pPr>
            <a:lvl3pPr indent="-342900" lvl="2" marL="1371600" rtl="0" algn="l">
              <a:lnSpc>
                <a:spcPct val="90000"/>
              </a:lnSpc>
              <a:spcBef>
                <a:spcPts val="500"/>
              </a:spcBef>
              <a:spcAft>
                <a:spcPts val="0"/>
              </a:spcAft>
              <a:buClr>
                <a:schemeClr val="dk1"/>
              </a:buClr>
              <a:buSzPts val="1800"/>
              <a:buChar char="•"/>
              <a:defRPr/>
            </a:lvl3pPr>
            <a:lvl4pPr indent="-342900" lvl="3" marL="1828800" rtl="0" algn="l">
              <a:lnSpc>
                <a:spcPct val="90000"/>
              </a:lnSpc>
              <a:spcBef>
                <a:spcPts val="500"/>
              </a:spcBef>
              <a:spcAft>
                <a:spcPts val="0"/>
              </a:spcAft>
              <a:buClr>
                <a:schemeClr val="dk1"/>
              </a:buClr>
              <a:buSzPts val="1800"/>
              <a:buChar char="•"/>
              <a:defRPr/>
            </a:lvl4pPr>
            <a:lvl5pPr indent="-342900" lvl="4" marL="2286000" rtl="0" algn="l">
              <a:lnSpc>
                <a:spcPct val="90000"/>
              </a:lnSpc>
              <a:spcBef>
                <a:spcPts val="500"/>
              </a:spcBef>
              <a:spcAft>
                <a:spcPts val="0"/>
              </a:spcAft>
              <a:buClr>
                <a:schemeClr val="dk1"/>
              </a:buClr>
              <a:buSzPts val="1800"/>
              <a:buChar char="•"/>
              <a:defRPr/>
            </a:lvl5pPr>
            <a:lvl6pPr indent="-342900" lvl="5" marL="2743200" rtl="0" algn="l">
              <a:lnSpc>
                <a:spcPct val="90000"/>
              </a:lnSpc>
              <a:spcBef>
                <a:spcPts val="500"/>
              </a:spcBef>
              <a:spcAft>
                <a:spcPts val="0"/>
              </a:spcAft>
              <a:buClr>
                <a:schemeClr val="dk1"/>
              </a:buClr>
              <a:buSzPts val="1800"/>
              <a:buChar char="•"/>
              <a:defRPr/>
            </a:lvl6pPr>
            <a:lvl7pPr indent="-342900" lvl="6" marL="3200400" rtl="0" algn="l">
              <a:lnSpc>
                <a:spcPct val="90000"/>
              </a:lnSpc>
              <a:spcBef>
                <a:spcPts val="500"/>
              </a:spcBef>
              <a:spcAft>
                <a:spcPts val="0"/>
              </a:spcAft>
              <a:buClr>
                <a:schemeClr val="dk1"/>
              </a:buClr>
              <a:buSzPts val="1800"/>
              <a:buChar char="•"/>
              <a:defRPr/>
            </a:lvl7pPr>
            <a:lvl8pPr indent="-342900" lvl="7" marL="3657600" rtl="0" algn="l">
              <a:lnSpc>
                <a:spcPct val="90000"/>
              </a:lnSpc>
              <a:spcBef>
                <a:spcPts val="500"/>
              </a:spcBef>
              <a:spcAft>
                <a:spcPts val="0"/>
              </a:spcAft>
              <a:buClr>
                <a:schemeClr val="dk1"/>
              </a:buClr>
              <a:buSzPts val="1800"/>
              <a:buChar char="•"/>
              <a:defRPr/>
            </a:lvl8pPr>
            <a:lvl9pPr indent="-342900" lvl="8" marL="4114800" rtl="0" algn="l">
              <a:lnSpc>
                <a:spcPct val="90000"/>
              </a:lnSpc>
              <a:spcBef>
                <a:spcPts val="500"/>
              </a:spcBef>
              <a:spcAft>
                <a:spcPts val="0"/>
              </a:spcAft>
              <a:buClr>
                <a:schemeClr val="dk1"/>
              </a:buClr>
              <a:buSzPts val="1800"/>
              <a:buChar char="•"/>
              <a:defRPr/>
            </a:lvl9pPr>
          </a:lstStyle>
          <a:p/>
        </p:txBody>
      </p:sp>
      <p:sp>
        <p:nvSpPr>
          <p:cNvPr id="228" name="Google Shape;228;gee2452e839_0_481"/>
          <p:cNvSpPr txBox="1"/>
          <p:nvPr>
            <p:ph idx="2" type="body"/>
          </p:nvPr>
        </p:nvSpPr>
        <p:spPr>
          <a:xfrm>
            <a:off x="6172200" y="1825625"/>
            <a:ext cx="5181600" cy="4351200"/>
          </a:xfrm>
          <a:prstGeom prst="rect">
            <a:avLst/>
          </a:prstGeom>
          <a:noFill/>
          <a:ln>
            <a:noFill/>
          </a:ln>
        </p:spPr>
        <p:txBody>
          <a:bodyPr anchorCtr="0" anchor="t" bIns="45700" lIns="91425" spcFirstLastPara="1" rIns="91425" wrap="square" tIns="45700">
            <a:noAutofit/>
          </a:bodyPr>
          <a:lstStyle>
            <a:lvl1pPr indent="-342900" lvl="0" marL="457200" rtl="0" algn="l">
              <a:lnSpc>
                <a:spcPct val="90000"/>
              </a:lnSpc>
              <a:spcBef>
                <a:spcPts val="1000"/>
              </a:spcBef>
              <a:spcAft>
                <a:spcPts val="0"/>
              </a:spcAft>
              <a:buClr>
                <a:schemeClr val="dk1"/>
              </a:buClr>
              <a:buSzPts val="1800"/>
              <a:buChar char="•"/>
              <a:defRPr/>
            </a:lvl1pPr>
            <a:lvl2pPr indent="-342900" lvl="1" marL="914400" rtl="0" algn="l">
              <a:lnSpc>
                <a:spcPct val="90000"/>
              </a:lnSpc>
              <a:spcBef>
                <a:spcPts val="500"/>
              </a:spcBef>
              <a:spcAft>
                <a:spcPts val="0"/>
              </a:spcAft>
              <a:buClr>
                <a:schemeClr val="dk1"/>
              </a:buClr>
              <a:buSzPts val="1800"/>
              <a:buChar char="•"/>
              <a:defRPr/>
            </a:lvl2pPr>
            <a:lvl3pPr indent="-342900" lvl="2" marL="1371600" rtl="0" algn="l">
              <a:lnSpc>
                <a:spcPct val="90000"/>
              </a:lnSpc>
              <a:spcBef>
                <a:spcPts val="500"/>
              </a:spcBef>
              <a:spcAft>
                <a:spcPts val="0"/>
              </a:spcAft>
              <a:buClr>
                <a:schemeClr val="dk1"/>
              </a:buClr>
              <a:buSzPts val="1800"/>
              <a:buChar char="•"/>
              <a:defRPr/>
            </a:lvl3pPr>
            <a:lvl4pPr indent="-342900" lvl="3" marL="1828800" rtl="0" algn="l">
              <a:lnSpc>
                <a:spcPct val="90000"/>
              </a:lnSpc>
              <a:spcBef>
                <a:spcPts val="500"/>
              </a:spcBef>
              <a:spcAft>
                <a:spcPts val="0"/>
              </a:spcAft>
              <a:buClr>
                <a:schemeClr val="dk1"/>
              </a:buClr>
              <a:buSzPts val="1800"/>
              <a:buChar char="•"/>
              <a:defRPr/>
            </a:lvl4pPr>
            <a:lvl5pPr indent="-342900" lvl="4" marL="2286000" rtl="0" algn="l">
              <a:lnSpc>
                <a:spcPct val="90000"/>
              </a:lnSpc>
              <a:spcBef>
                <a:spcPts val="500"/>
              </a:spcBef>
              <a:spcAft>
                <a:spcPts val="0"/>
              </a:spcAft>
              <a:buClr>
                <a:schemeClr val="dk1"/>
              </a:buClr>
              <a:buSzPts val="1800"/>
              <a:buChar char="•"/>
              <a:defRPr/>
            </a:lvl5pPr>
            <a:lvl6pPr indent="-342900" lvl="5" marL="2743200" rtl="0" algn="l">
              <a:lnSpc>
                <a:spcPct val="90000"/>
              </a:lnSpc>
              <a:spcBef>
                <a:spcPts val="500"/>
              </a:spcBef>
              <a:spcAft>
                <a:spcPts val="0"/>
              </a:spcAft>
              <a:buClr>
                <a:schemeClr val="dk1"/>
              </a:buClr>
              <a:buSzPts val="1800"/>
              <a:buChar char="•"/>
              <a:defRPr/>
            </a:lvl6pPr>
            <a:lvl7pPr indent="-342900" lvl="6" marL="3200400" rtl="0" algn="l">
              <a:lnSpc>
                <a:spcPct val="90000"/>
              </a:lnSpc>
              <a:spcBef>
                <a:spcPts val="500"/>
              </a:spcBef>
              <a:spcAft>
                <a:spcPts val="0"/>
              </a:spcAft>
              <a:buClr>
                <a:schemeClr val="dk1"/>
              </a:buClr>
              <a:buSzPts val="1800"/>
              <a:buChar char="•"/>
              <a:defRPr/>
            </a:lvl7pPr>
            <a:lvl8pPr indent="-342900" lvl="7" marL="3657600" rtl="0" algn="l">
              <a:lnSpc>
                <a:spcPct val="90000"/>
              </a:lnSpc>
              <a:spcBef>
                <a:spcPts val="500"/>
              </a:spcBef>
              <a:spcAft>
                <a:spcPts val="0"/>
              </a:spcAft>
              <a:buClr>
                <a:schemeClr val="dk1"/>
              </a:buClr>
              <a:buSzPts val="1800"/>
              <a:buChar char="•"/>
              <a:defRPr/>
            </a:lvl8pPr>
            <a:lvl9pPr indent="-342900" lvl="8" marL="4114800" rtl="0" algn="l">
              <a:lnSpc>
                <a:spcPct val="90000"/>
              </a:lnSpc>
              <a:spcBef>
                <a:spcPts val="500"/>
              </a:spcBef>
              <a:spcAft>
                <a:spcPts val="0"/>
              </a:spcAft>
              <a:buClr>
                <a:schemeClr val="dk1"/>
              </a:buClr>
              <a:buSzPts val="1800"/>
              <a:buChar char="•"/>
              <a:defRPr/>
            </a:lvl9pPr>
          </a:lstStyle>
          <a:p/>
        </p:txBody>
      </p:sp>
      <p:sp>
        <p:nvSpPr>
          <p:cNvPr id="229" name="Google Shape;229;gee2452e839_0_481"/>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30" name="Google Shape;230;gee2452e839_0_481"/>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31" name="Google Shape;231;gee2452e839_0_481"/>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32" name="Shape 232"/>
        <p:cNvGrpSpPr/>
        <p:nvPr/>
      </p:nvGrpSpPr>
      <p:grpSpPr>
        <a:xfrm>
          <a:off x="0" y="0"/>
          <a:ext cx="0" cy="0"/>
          <a:chOff x="0" y="0"/>
          <a:chExt cx="0" cy="0"/>
        </a:xfrm>
      </p:grpSpPr>
      <p:sp>
        <p:nvSpPr>
          <p:cNvPr id="233" name="Google Shape;233;gee2452e839_0_488"/>
          <p:cNvSpPr txBox="1"/>
          <p:nvPr>
            <p:ph type="title"/>
          </p:nvPr>
        </p:nvSpPr>
        <p:spPr>
          <a:xfrm>
            <a:off x="839788" y="365125"/>
            <a:ext cx="10515600" cy="1325700"/>
          </a:xfrm>
          <a:prstGeom prst="rect">
            <a:avLst/>
          </a:prstGeom>
          <a:noFill/>
          <a:ln>
            <a:noFill/>
          </a:ln>
        </p:spPr>
        <p:txBody>
          <a:bodyPr anchorCtr="0" anchor="ctr" bIns="45700" lIns="91425" spcFirstLastPara="1" rIns="91425" wrap="square" tIns="45700">
            <a:noAutofit/>
          </a:bodyPr>
          <a:lstStyle>
            <a:lvl1pPr lvl="0" rtl="0" algn="l">
              <a:lnSpc>
                <a:spcPct val="90000"/>
              </a:lnSpc>
              <a:spcBef>
                <a:spcPts val="0"/>
              </a:spcBef>
              <a:spcAft>
                <a:spcPts val="0"/>
              </a:spcAft>
              <a:buClr>
                <a:schemeClr val="dk1"/>
              </a:buClr>
              <a:buSzPts val="18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34" name="Google Shape;234;gee2452e839_0_488"/>
          <p:cNvSpPr txBox="1"/>
          <p:nvPr>
            <p:ph idx="1" type="body"/>
          </p:nvPr>
        </p:nvSpPr>
        <p:spPr>
          <a:xfrm>
            <a:off x="839788" y="1681163"/>
            <a:ext cx="5157900" cy="823800"/>
          </a:xfrm>
          <a:prstGeom prst="rect">
            <a:avLst/>
          </a:prstGeom>
          <a:noFill/>
          <a:ln>
            <a:noFill/>
          </a:ln>
        </p:spPr>
        <p:txBody>
          <a:bodyPr anchorCtr="0" anchor="b" bIns="45700" lIns="91425" spcFirstLastPara="1" rIns="91425" wrap="square" tIns="45700">
            <a:noAutofit/>
          </a:bodyPr>
          <a:lstStyle>
            <a:lvl1pPr indent="-228600" lvl="0" marL="457200" rtl="0" algn="l">
              <a:lnSpc>
                <a:spcPct val="90000"/>
              </a:lnSpc>
              <a:spcBef>
                <a:spcPts val="1000"/>
              </a:spcBef>
              <a:spcAft>
                <a:spcPts val="0"/>
              </a:spcAft>
              <a:buClr>
                <a:schemeClr val="dk1"/>
              </a:buClr>
              <a:buSzPts val="2400"/>
              <a:buNone/>
              <a:defRPr b="1" sz="2400"/>
            </a:lvl1pPr>
            <a:lvl2pPr indent="-228600" lvl="1" marL="914400" rtl="0" algn="l">
              <a:lnSpc>
                <a:spcPct val="90000"/>
              </a:lnSpc>
              <a:spcBef>
                <a:spcPts val="500"/>
              </a:spcBef>
              <a:spcAft>
                <a:spcPts val="0"/>
              </a:spcAft>
              <a:buClr>
                <a:schemeClr val="dk1"/>
              </a:buClr>
              <a:buSzPts val="2000"/>
              <a:buNone/>
              <a:defRPr b="1" sz="2000"/>
            </a:lvl2pPr>
            <a:lvl3pPr indent="-228600" lvl="2" marL="1371600" rtl="0" algn="l">
              <a:lnSpc>
                <a:spcPct val="90000"/>
              </a:lnSpc>
              <a:spcBef>
                <a:spcPts val="500"/>
              </a:spcBef>
              <a:spcAft>
                <a:spcPts val="0"/>
              </a:spcAft>
              <a:buClr>
                <a:schemeClr val="dk1"/>
              </a:buClr>
              <a:buSzPts val="1800"/>
              <a:buNone/>
              <a:defRPr b="1" sz="1800"/>
            </a:lvl3pPr>
            <a:lvl4pPr indent="-228600" lvl="3" marL="1828800" rtl="0" algn="l">
              <a:lnSpc>
                <a:spcPct val="90000"/>
              </a:lnSpc>
              <a:spcBef>
                <a:spcPts val="500"/>
              </a:spcBef>
              <a:spcAft>
                <a:spcPts val="0"/>
              </a:spcAft>
              <a:buClr>
                <a:schemeClr val="dk1"/>
              </a:buClr>
              <a:buSzPts val="1600"/>
              <a:buNone/>
              <a:defRPr b="1" sz="1600"/>
            </a:lvl4pPr>
            <a:lvl5pPr indent="-228600" lvl="4" marL="2286000" rtl="0" algn="l">
              <a:lnSpc>
                <a:spcPct val="90000"/>
              </a:lnSpc>
              <a:spcBef>
                <a:spcPts val="500"/>
              </a:spcBef>
              <a:spcAft>
                <a:spcPts val="0"/>
              </a:spcAft>
              <a:buClr>
                <a:schemeClr val="dk1"/>
              </a:buClr>
              <a:buSzPts val="1600"/>
              <a:buNone/>
              <a:defRPr b="1" sz="1600"/>
            </a:lvl5pPr>
            <a:lvl6pPr indent="-228600" lvl="5" marL="2743200" rtl="0" algn="l">
              <a:lnSpc>
                <a:spcPct val="90000"/>
              </a:lnSpc>
              <a:spcBef>
                <a:spcPts val="500"/>
              </a:spcBef>
              <a:spcAft>
                <a:spcPts val="0"/>
              </a:spcAft>
              <a:buClr>
                <a:schemeClr val="dk1"/>
              </a:buClr>
              <a:buSzPts val="1600"/>
              <a:buNone/>
              <a:defRPr b="1" sz="1600"/>
            </a:lvl6pPr>
            <a:lvl7pPr indent="-228600" lvl="6" marL="3200400" rtl="0" algn="l">
              <a:lnSpc>
                <a:spcPct val="90000"/>
              </a:lnSpc>
              <a:spcBef>
                <a:spcPts val="500"/>
              </a:spcBef>
              <a:spcAft>
                <a:spcPts val="0"/>
              </a:spcAft>
              <a:buClr>
                <a:schemeClr val="dk1"/>
              </a:buClr>
              <a:buSzPts val="1600"/>
              <a:buNone/>
              <a:defRPr b="1" sz="1600"/>
            </a:lvl7pPr>
            <a:lvl8pPr indent="-228600" lvl="7" marL="3657600" rtl="0" algn="l">
              <a:lnSpc>
                <a:spcPct val="90000"/>
              </a:lnSpc>
              <a:spcBef>
                <a:spcPts val="500"/>
              </a:spcBef>
              <a:spcAft>
                <a:spcPts val="0"/>
              </a:spcAft>
              <a:buClr>
                <a:schemeClr val="dk1"/>
              </a:buClr>
              <a:buSzPts val="1600"/>
              <a:buNone/>
              <a:defRPr b="1" sz="1600"/>
            </a:lvl8pPr>
            <a:lvl9pPr indent="-228600" lvl="8" marL="4114800" rtl="0" algn="l">
              <a:lnSpc>
                <a:spcPct val="90000"/>
              </a:lnSpc>
              <a:spcBef>
                <a:spcPts val="500"/>
              </a:spcBef>
              <a:spcAft>
                <a:spcPts val="0"/>
              </a:spcAft>
              <a:buClr>
                <a:schemeClr val="dk1"/>
              </a:buClr>
              <a:buSzPts val="1600"/>
              <a:buNone/>
              <a:defRPr b="1" sz="1600"/>
            </a:lvl9pPr>
          </a:lstStyle>
          <a:p/>
        </p:txBody>
      </p:sp>
      <p:sp>
        <p:nvSpPr>
          <p:cNvPr id="235" name="Google Shape;235;gee2452e839_0_488"/>
          <p:cNvSpPr txBox="1"/>
          <p:nvPr>
            <p:ph idx="2" type="body"/>
          </p:nvPr>
        </p:nvSpPr>
        <p:spPr>
          <a:xfrm>
            <a:off x="839788" y="2505075"/>
            <a:ext cx="5157900" cy="3684600"/>
          </a:xfrm>
          <a:prstGeom prst="rect">
            <a:avLst/>
          </a:prstGeom>
          <a:noFill/>
          <a:ln>
            <a:noFill/>
          </a:ln>
        </p:spPr>
        <p:txBody>
          <a:bodyPr anchorCtr="0" anchor="t" bIns="45700" lIns="91425" spcFirstLastPara="1" rIns="91425" wrap="square" tIns="45700">
            <a:noAutofit/>
          </a:bodyPr>
          <a:lstStyle>
            <a:lvl1pPr indent="-342900" lvl="0" marL="457200" rtl="0" algn="l">
              <a:lnSpc>
                <a:spcPct val="90000"/>
              </a:lnSpc>
              <a:spcBef>
                <a:spcPts val="1000"/>
              </a:spcBef>
              <a:spcAft>
                <a:spcPts val="0"/>
              </a:spcAft>
              <a:buClr>
                <a:schemeClr val="dk1"/>
              </a:buClr>
              <a:buSzPts val="1800"/>
              <a:buChar char="•"/>
              <a:defRPr/>
            </a:lvl1pPr>
            <a:lvl2pPr indent="-342900" lvl="1" marL="914400" rtl="0" algn="l">
              <a:lnSpc>
                <a:spcPct val="90000"/>
              </a:lnSpc>
              <a:spcBef>
                <a:spcPts val="500"/>
              </a:spcBef>
              <a:spcAft>
                <a:spcPts val="0"/>
              </a:spcAft>
              <a:buClr>
                <a:schemeClr val="dk1"/>
              </a:buClr>
              <a:buSzPts val="1800"/>
              <a:buChar char="•"/>
              <a:defRPr/>
            </a:lvl2pPr>
            <a:lvl3pPr indent="-342900" lvl="2" marL="1371600" rtl="0" algn="l">
              <a:lnSpc>
                <a:spcPct val="90000"/>
              </a:lnSpc>
              <a:spcBef>
                <a:spcPts val="500"/>
              </a:spcBef>
              <a:spcAft>
                <a:spcPts val="0"/>
              </a:spcAft>
              <a:buClr>
                <a:schemeClr val="dk1"/>
              </a:buClr>
              <a:buSzPts val="1800"/>
              <a:buChar char="•"/>
              <a:defRPr/>
            </a:lvl3pPr>
            <a:lvl4pPr indent="-342900" lvl="3" marL="1828800" rtl="0" algn="l">
              <a:lnSpc>
                <a:spcPct val="90000"/>
              </a:lnSpc>
              <a:spcBef>
                <a:spcPts val="500"/>
              </a:spcBef>
              <a:spcAft>
                <a:spcPts val="0"/>
              </a:spcAft>
              <a:buClr>
                <a:schemeClr val="dk1"/>
              </a:buClr>
              <a:buSzPts val="1800"/>
              <a:buChar char="•"/>
              <a:defRPr/>
            </a:lvl4pPr>
            <a:lvl5pPr indent="-342900" lvl="4" marL="2286000" rtl="0" algn="l">
              <a:lnSpc>
                <a:spcPct val="90000"/>
              </a:lnSpc>
              <a:spcBef>
                <a:spcPts val="500"/>
              </a:spcBef>
              <a:spcAft>
                <a:spcPts val="0"/>
              </a:spcAft>
              <a:buClr>
                <a:schemeClr val="dk1"/>
              </a:buClr>
              <a:buSzPts val="1800"/>
              <a:buChar char="•"/>
              <a:defRPr/>
            </a:lvl5pPr>
            <a:lvl6pPr indent="-342900" lvl="5" marL="2743200" rtl="0" algn="l">
              <a:lnSpc>
                <a:spcPct val="90000"/>
              </a:lnSpc>
              <a:spcBef>
                <a:spcPts val="500"/>
              </a:spcBef>
              <a:spcAft>
                <a:spcPts val="0"/>
              </a:spcAft>
              <a:buClr>
                <a:schemeClr val="dk1"/>
              </a:buClr>
              <a:buSzPts val="1800"/>
              <a:buChar char="•"/>
              <a:defRPr/>
            </a:lvl6pPr>
            <a:lvl7pPr indent="-342900" lvl="6" marL="3200400" rtl="0" algn="l">
              <a:lnSpc>
                <a:spcPct val="90000"/>
              </a:lnSpc>
              <a:spcBef>
                <a:spcPts val="500"/>
              </a:spcBef>
              <a:spcAft>
                <a:spcPts val="0"/>
              </a:spcAft>
              <a:buClr>
                <a:schemeClr val="dk1"/>
              </a:buClr>
              <a:buSzPts val="1800"/>
              <a:buChar char="•"/>
              <a:defRPr/>
            </a:lvl7pPr>
            <a:lvl8pPr indent="-342900" lvl="7" marL="3657600" rtl="0" algn="l">
              <a:lnSpc>
                <a:spcPct val="90000"/>
              </a:lnSpc>
              <a:spcBef>
                <a:spcPts val="500"/>
              </a:spcBef>
              <a:spcAft>
                <a:spcPts val="0"/>
              </a:spcAft>
              <a:buClr>
                <a:schemeClr val="dk1"/>
              </a:buClr>
              <a:buSzPts val="1800"/>
              <a:buChar char="•"/>
              <a:defRPr/>
            </a:lvl8pPr>
            <a:lvl9pPr indent="-342900" lvl="8" marL="4114800" rtl="0" algn="l">
              <a:lnSpc>
                <a:spcPct val="90000"/>
              </a:lnSpc>
              <a:spcBef>
                <a:spcPts val="500"/>
              </a:spcBef>
              <a:spcAft>
                <a:spcPts val="0"/>
              </a:spcAft>
              <a:buClr>
                <a:schemeClr val="dk1"/>
              </a:buClr>
              <a:buSzPts val="1800"/>
              <a:buChar char="•"/>
              <a:defRPr/>
            </a:lvl9pPr>
          </a:lstStyle>
          <a:p/>
        </p:txBody>
      </p:sp>
      <p:sp>
        <p:nvSpPr>
          <p:cNvPr id="236" name="Google Shape;236;gee2452e839_0_488"/>
          <p:cNvSpPr txBox="1"/>
          <p:nvPr>
            <p:ph idx="3" type="body"/>
          </p:nvPr>
        </p:nvSpPr>
        <p:spPr>
          <a:xfrm>
            <a:off x="6172200" y="1681163"/>
            <a:ext cx="5183100" cy="823800"/>
          </a:xfrm>
          <a:prstGeom prst="rect">
            <a:avLst/>
          </a:prstGeom>
          <a:noFill/>
          <a:ln>
            <a:noFill/>
          </a:ln>
        </p:spPr>
        <p:txBody>
          <a:bodyPr anchorCtr="0" anchor="b" bIns="45700" lIns="91425" spcFirstLastPara="1" rIns="91425" wrap="square" tIns="45700">
            <a:noAutofit/>
          </a:bodyPr>
          <a:lstStyle>
            <a:lvl1pPr indent="-228600" lvl="0" marL="457200" rtl="0" algn="l">
              <a:lnSpc>
                <a:spcPct val="90000"/>
              </a:lnSpc>
              <a:spcBef>
                <a:spcPts val="1000"/>
              </a:spcBef>
              <a:spcAft>
                <a:spcPts val="0"/>
              </a:spcAft>
              <a:buClr>
                <a:schemeClr val="dk1"/>
              </a:buClr>
              <a:buSzPts val="2400"/>
              <a:buNone/>
              <a:defRPr b="1" sz="2400"/>
            </a:lvl1pPr>
            <a:lvl2pPr indent="-228600" lvl="1" marL="914400" rtl="0" algn="l">
              <a:lnSpc>
                <a:spcPct val="90000"/>
              </a:lnSpc>
              <a:spcBef>
                <a:spcPts val="500"/>
              </a:spcBef>
              <a:spcAft>
                <a:spcPts val="0"/>
              </a:spcAft>
              <a:buClr>
                <a:schemeClr val="dk1"/>
              </a:buClr>
              <a:buSzPts val="2000"/>
              <a:buNone/>
              <a:defRPr b="1" sz="2000"/>
            </a:lvl2pPr>
            <a:lvl3pPr indent="-228600" lvl="2" marL="1371600" rtl="0" algn="l">
              <a:lnSpc>
                <a:spcPct val="90000"/>
              </a:lnSpc>
              <a:spcBef>
                <a:spcPts val="500"/>
              </a:spcBef>
              <a:spcAft>
                <a:spcPts val="0"/>
              </a:spcAft>
              <a:buClr>
                <a:schemeClr val="dk1"/>
              </a:buClr>
              <a:buSzPts val="1800"/>
              <a:buNone/>
              <a:defRPr b="1" sz="1800"/>
            </a:lvl3pPr>
            <a:lvl4pPr indent="-228600" lvl="3" marL="1828800" rtl="0" algn="l">
              <a:lnSpc>
                <a:spcPct val="90000"/>
              </a:lnSpc>
              <a:spcBef>
                <a:spcPts val="500"/>
              </a:spcBef>
              <a:spcAft>
                <a:spcPts val="0"/>
              </a:spcAft>
              <a:buClr>
                <a:schemeClr val="dk1"/>
              </a:buClr>
              <a:buSzPts val="1600"/>
              <a:buNone/>
              <a:defRPr b="1" sz="1600"/>
            </a:lvl4pPr>
            <a:lvl5pPr indent="-228600" lvl="4" marL="2286000" rtl="0" algn="l">
              <a:lnSpc>
                <a:spcPct val="90000"/>
              </a:lnSpc>
              <a:spcBef>
                <a:spcPts val="500"/>
              </a:spcBef>
              <a:spcAft>
                <a:spcPts val="0"/>
              </a:spcAft>
              <a:buClr>
                <a:schemeClr val="dk1"/>
              </a:buClr>
              <a:buSzPts val="1600"/>
              <a:buNone/>
              <a:defRPr b="1" sz="1600"/>
            </a:lvl5pPr>
            <a:lvl6pPr indent="-228600" lvl="5" marL="2743200" rtl="0" algn="l">
              <a:lnSpc>
                <a:spcPct val="90000"/>
              </a:lnSpc>
              <a:spcBef>
                <a:spcPts val="500"/>
              </a:spcBef>
              <a:spcAft>
                <a:spcPts val="0"/>
              </a:spcAft>
              <a:buClr>
                <a:schemeClr val="dk1"/>
              </a:buClr>
              <a:buSzPts val="1600"/>
              <a:buNone/>
              <a:defRPr b="1" sz="1600"/>
            </a:lvl6pPr>
            <a:lvl7pPr indent="-228600" lvl="6" marL="3200400" rtl="0" algn="l">
              <a:lnSpc>
                <a:spcPct val="90000"/>
              </a:lnSpc>
              <a:spcBef>
                <a:spcPts val="500"/>
              </a:spcBef>
              <a:spcAft>
                <a:spcPts val="0"/>
              </a:spcAft>
              <a:buClr>
                <a:schemeClr val="dk1"/>
              </a:buClr>
              <a:buSzPts val="1600"/>
              <a:buNone/>
              <a:defRPr b="1" sz="1600"/>
            </a:lvl7pPr>
            <a:lvl8pPr indent="-228600" lvl="7" marL="3657600" rtl="0" algn="l">
              <a:lnSpc>
                <a:spcPct val="90000"/>
              </a:lnSpc>
              <a:spcBef>
                <a:spcPts val="500"/>
              </a:spcBef>
              <a:spcAft>
                <a:spcPts val="0"/>
              </a:spcAft>
              <a:buClr>
                <a:schemeClr val="dk1"/>
              </a:buClr>
              <a:buSzPts val="1600"/>
              <a:buNone/>
              <a:defRPr b="1" sz="1600"/>
            </a:lvl8pPr>
            <a:lvl9pPr indent="-228600" lvl="8" marL="4114800" rtl="0" algn="l">
              <a:lnSpc>
                <a:spcPct val="90000"/>
              </a:lnSpc>
              <a:spcBef>
                <a:spcPts val="500"/>
              </a:spcBef>
              <a:spcAft>
                <a:spcPts val="0"/>
              </a:spcAft>
              <a:buClr>
                <a:schemeClr val="dk1"/>
              </a:buClr>
              <a:buSzPts val="1600"/>
              <a:buNone/>
              <a:defRPr b="1" sz="1600"/>
            </a:lvl9pPr>
          </a:lstStyle>
          <a:p/>
        </p:txBody>
      </p:sp>
      <p:sp>
        <p:nvSpPr>
          <p:cNvPr id="237" name="Google Shape;237;gee2452e839_0_488"/>
          <p:cNvSpPr txBox="1"/>
          <p:nvPr>
            <p:ph idx="4" type="body"/>
          </p:nvPr>
        </p:nvSpPr>
        <p:spPr>
          <a:xfrm>
            <a:off x="6172200" y="2505075"/>
            <a:ext cx="5183100" cy="3684600"/>
          </a:xfrm>
          <a:prstGeom prst="rect">
            <a:avLst/>
          </a:prstGeom>
          <a:noFill/>
          <a:ln>
            <a:noFill/>
          </a:ln>
        </p:spPr>
        <p:txBody>
          <a:bodyPr anchorCtr="0" anchor="t" bIns="45700" lIns="91425" spcFirstLastPara="1" rIns="91425" wrap="square" tIns="45700">
            <a:noAutofit/>
          </a:bodyPr>
          <a:lstStyle>
            <a:lvl1pPr indent="-342900" lvl="0" marL="457200" rtl="0" algn="l">
              <a:lnSpc>
                <a:spcPct val="90000"/>
              </a:lnSpc>
              <a:spcBef>
                <a:spcPts val="1000"/>
              </a:spcBef>
              <a:spcAft>
                <a:spcPts val="0"/>
              </a:spcAft>
              <a:buClr>
                <a:schemeClr val="dk1"/>
              </a:buClr>
              <a:buSzPts val="1800"/>
              <a:buChar char="•"/>
              <a:defRPr/>
            </a:lvl1pPr>
            <a:lvl2pPr indent="-342900" lvl="1" marL="914400" rtl="0" algn="l">
              <a:lnSpc>
                <a:spcPct val="90000"/>
              </a:lnSpc>
              <a:spcBef>
                <a:spcPts val="500"/>
              </a:spcBef>
              <a:spcAft>
                <a:spcPts val="0"/>
              </a:spcAft>
              <a:buClr>
                <a:schemeClr val="dk1"/>
              </a:buClr>
              <a:buSzPts val="1800"/>
              <a:buChar char="•"/>
              <a:defRPr/>
            </a:lvl2pPr>
            <a:lvl3pPr indent="-342900" lvl="2" marL="1371600" rtl="0" algn="l">
              <a:lnSpc>
                <a:spcPct val="90000"/>
              </a:lnSpc>
              <a:spcBef>
                <a:spcPts val="500"/>
              </a:spcBef>
              <a:spcAft>
                <a:spcPts val="0"/>
              </a:spcAft>
              <a:buClr>
                <a:schemeClr val="dk1"/>
              </a:buClr>
              <a:buSzPts val="1800"/>
              <a:buChar char="•"/>
              <a:defRPr/>
            </a:lvl3pPr>
            <a:lvl4pPr indent="-342900" lvl="3" marL="1828800" rtl="0" algn="l">
              <a:lnSpc>
                <a:spcPct val="90000"/>
              </a:lnSpc>
              <a:spcBef>
                <a:spcPts val="500"/>
              </a:spcBef>
              <a:spcAft>
                <a:spcPts val="0"/>
              </a:spcAft>
              <a:buClr>
                <a:schemeClr val="dk1"/>
              </a:buClr>
              <a:buSzPts val="1800"/>
              <a:buChar char="•"/>
              <a:defRPr/>
            </a:lvl4pPr>
            <a:lvl5pPr indent="-342900" lvl="4" marL="2286000" rtl="0" algn="l">
              <a:lnSpc>
                <a:spcPct val="90000"/>
              </a:lnSpc>
              <a:spcBef>
                <a:spcPts val="500"/>
              </a:spcBef>
              <a:spcAft>
                <a:spcPts val="0"/>
              </a:spcAft>
              <a:buClr>
                <a:schemeClr val="dk1"/>
              </a:buClr>
              <a:buSzPts val="1800"/>
              <a:buChar char="•"/>
              <a:defRPr/>
            </a:lvl5pPr>
            <a:lvl6pPr indent="-342900" lvl="5" marL="2743200" rtl="0" algn="l">
              <a:lnSpc>
                <a:spcPct val="90000"/>
              </a:lnSpc>
              <a:spcBef>
                <a:spcPts val="500"/>
              </a:spcBef>
              <a:spcAft>
                <a:spcPts val="0"/>
              </a:spcAft>
              <a:buClr>
                <a:schemeClr val="dk1"/>
              </a:buClr>
              <a:buSzPts val="1800"/>
              <a:buChar char="•"/>
              <a:defRPr/>
            </a:lvl6pPr>
            <a:lvl7pPr indent="-342900" lvl="6" marL="3200400" rtl="0" algn="l">
              <a:lnSpc>
                <a:spcPct val="90000"/>
              </a:lnSpc>
              <a:spcBef>
                <a:spcPts val="500"/>
              </a:spcBef>
              <a:spcAft>
                <a:spcPts val="0"/>
              </a:spcAft>
              <a:buClr>
                <a:schemeClr val="dk1"/>
              </a:buClr>
              <a:buSzPts val="1800"/>
              <a:buChar char="•"/>
              <a:defRPr/>
            </a:lvl7pPr>
            <a:lvl8pPr indent="-342900" lvl="7" marL="3657600" rtl="0" algn="l">
              <a:lnSpc>
                <a:spcPct val="90000"/>
              </a:lnSpc>
              <a:spcBef>
                <a:spcPts val="500"/>
              </a:spcBef>
              <a:spcAft>
                <a:spcPts val="0"/>
              </a:spcAft>
              <a:buClr>
                <a:schemeClr val="dk1"/>
              </a:buClr>
              <a:buSzPts val="1800"/>
              <a:buChar char="•"/>
              <a:defRPr/>
            </a:lvl8pPr>
            <a:lvl9pPr indent="-342900" lvl="8" marL="4114800" rtl="0" algn="l">
              <a:lnSpc>
                <a:spcPct val="90000"/>
              </a:lnSpc>
              <a:spcBef>
                <a:spcPts val="500"/>
              </a:spcBef>
              <a:spcAft>
                <a:spcPts val="0"/>
              </a:spcAft>
              <a:buClr>
                <a:schemeClr val="dk1"/>
              </a:buClr>
              <a:buSzPts val="1800"/>
              <a:buChar char="•"/>
              <a:defRPr/>
            </a:lvl9pPr>
          </a:lstStyle>
          <a:p/>
        </p:txBody>
      </p:sp>
      <p:sp>
        <p:nvSpPr>
          <p:cNvPr id="238" name="Google Shape;238;gee2452e839_0_488"/>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39" name="Google Shape;239;gee2452e839_0_488"/>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40" name="Google Shape;240;gee2452e839_0_488"/>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41" name="Shape 241"/>
        <p:cNvGrpSpPr/>
        <p:nvPr/>
      </p:nvGrpSpPr>
      <p:grpSpPr>
        <a:xfrm>
          <a:off x="0" y="0"/>
          <a:ext cx="0" cy="0"/>
          <a:chOff x="0" y="0"/>
          <a:chExt cx="0" cy="0"/>
        </a:xfrm>
      </p:grpSpPr>
      <p:sp>
        <p:nvSpPr>
          <p:cNvPr id="242" name="Google Shape;242;gee2452e839_0_497"/>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lvl1pPr lvl="0" rtl="0" algn="l">
              <a:lnSpc>
                <a:spcPct val="90000"/>
              </a:lnSpc>
              <a:spcBef>
                <a:spcPts val="0"/>
              </a:spcBef>
              <a:spcAft>
                <a:spcPts val="0"/>
              </a:spcAft>
              <a:buClr>
                <a:schemeClr val="dk1"/>
              </a:buClr>
              <a:buSzPts val="18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43" name="Google Shape;243;gee2452e839_0_497"/>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44" name="Google Shape;244;gee2452e839_0_497"/>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45" name="Google Shape;245;gee2452e839_0_497"/>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46" name="Shape 246"/>
        <p:cNvGrpSpPr/>
        <p:nvPr/>
      </p:nvGrpSpPr>
      <p:grpSpPr>
        <a:xfrm>
          <a:off x="0" y="0"/>
          <a:ext cx="0" cy="0"/>
          <a:chOff x="0" y="0"/>
          <a:chExt cx="0" cy="0"/>
        </a:xfrm>
      </p:grpSpPr>
      <p:sp>
        <p:nvSpPr>
          <p:cNvPr id="247" name="Google Shape;247;gee2452e839_0_502"/>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48" name="Google Shape;248;gee2452e839_0_502"/>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49" name="Google Shape;249;gee2452e839_0_502"/>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50" name="Shape 250"/>
        <p:cNvGrpSpPr/>
        <p:nvPr/>
      </p:nvGrpSpPr>
      <p:grpSpPr>
        <a:xfrm>
          <a:off x="0" y="0"/>
          <a:ext cx="0" cy="0"/>
          <a:chOff x="0" y="0"/>
          <a:chExt cx="0" cy="0"/>
        </a:xfrm>
      </p:grpSpPr>
      <p:sp>
        <p:nvSpPr>
          <p:cNvPr id="251" name="Google Shape;251;gee2452e839_0_506"/>
          <p:cNvSpPr txBox="1"/>
          <p:nvPr>
            <p:ph type="title"/>
          </p:nvPr>
        </p:nvSpPr>
        <p:spPr>
          <a:xfrm>
            <a:off x="839788" y="457200"/>
            <a:ext cx="3932100" cy="1600200"/>
          </a:xfrm>
          <a:prstGeom prst="rect">
            <a:avLst/>
          </a:prstGeom>
          <a:noFill/>
          <a:ln>
            <a:noFill/>
          </a:ln>
        </p:spPr>
        <p:txBody>
          <a:bodyPr anchorCtr="0" anchor="b" bIns="45700" lIns="91425" spcFirstLastPara="1" rIns="91425" wrap="square" tIns="45700">
            <a:noAutofit/>
          </a:bodyPr>
          <a:lstStyle>
            <a:lvl1pPr lvl="0" rtl="0" algn="l">
              <a:lnSpc>
                <a:spcPct val="90000"/>
              </a:lnSpc>
              <a:spcBef>
                <a:spcPts val="0"/>
              </a:spcBef>
              <a:spcAft>
                <a:spcPts val="0"/>
              </a:spcAft>
              <a:buClr>
                <a:schemeClr val="dk1"/>
              </a:buClr>
              <a:buSzPts val="3200"/>
              <a:buFont typeface="Calibri"/>
              <a:buNone/>
              <a:defRPr sz="3200"/>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52" name="Google Shape;252;gee2452e839_0_506"/>
          <p:cNvSpPr txBox="1"/>
          <p:nvPr>
            <p:ph idx="1" type="body"/>
          </p:nvPr>
        </p:nvSpPr>
        <p:spPr>
          <a:xfrm>
            <a:off x="5183188" y="987425"/>
            <a:ext cx="6172200" cy="4873500"/>
          </a:xfrm>
          <a:prstGeom prst="rect">
            <a:avLst/>
          </a:prstGeom>
          <a:noFill/>
          <a:ln>
            <a:noFill/>
          </a:ln>
        </p:spPr>
        <p:txBody>
          <a:bodyPr anchorCtr="0" anchor="t" bIns="45700" lIns="91425" spcFirstLastPara="1" rIns="91425" wrap="square" tIns="45700">
            <a:noAutofit/>
          </a:bodyPr>
          <a:lstStyle>
            <a:lvl1pPr indent="-431800" lvl="0" marL="457200" rtl="0" algn="l">
              <a:lnSpc>
                <a:spcPct val="90000"/>
              </a:lnSpc>
              <a:spcBef>
                <a:spcPts val="1000"/>
              </a:spcBef>
              <a:spcAft>
                <a:spcPts val="0"/>
              </a:spcAft>
              <a:buClr>
                <a:schemeClr val="dk1"/>
              </a:buClr>
              <a:buSzPts val="3200"/>
              <a:buChar char="•"/>
              <a:defRPr sz="3200"/>
            </a:lvl1pPr>
            <a:lvl2pPr indent="-406400" lvl="1" marL="914400" rtl="0" algn="l">
              <a:lnSpc>
                <a:spcPct val="90000"/>
              </a:lnSpc>
              <a:spcBef>
                <a:spcPts val="500"/>
              </a:spcBef>
              <a:spcAft>
                <a:spcPts val="0"/>
              </a:spcAft>
              <a:buClr>
                <a:schemeClr val="dk1"/>
              </a:buClr>
              <a:buSzPts val="2800"/>
              <a:buChar char="•"/>
              <a:defRPr sz="2800"/>
            </a:lvl2pPr>
            <a:lvl3pPr indent="-381000" lvl="2" marL="1371600" rtl="0" algn="l">
              <a:lnSpc>
                <a:spcPct val="90000"/>
              </a:lnSpc>
              <a:spcBef>
                <a:spcPts val="500"/>
              </a:spcBef>
              <a:spcAft>
                <a:spcPts val="0"/>
              </a:spcAft>
              <a:buClr>
                <a:schemeClr val="dk1"/>
              </a:buClr>
              <a:buSzPts val="2400"/>
              <a:buChar char="•"/>
              <a:defRPr sz="2400"/>
            </a:lvl3pPr>
            <a:lvl4pPr indent="-355600" lvl="3" marL="1828800" rtl="0" algn="l">
              <a:lnSpc>
                <a:spcPct val="90000"/>
              </a:lnSpc>
              <a:spcBef>
                <a:spcPts val="500"/>
              </a:spcBef>
              <a:spcAft>
                <a:spcPts val="0"/>
              </a:spcAft>
              <a:buClr>
                <a:schemeClr val="dk1"/>
              </a:buClr>
              <a:buSzPts val="2000"/>
              <a:buChar char="•"/>
              <a:defRPr sz="2000"/>
            </a:lvl4pPr>
            <a:lvl5pPr indent="-355600" lvl="4" marL="2286000" rtl="0" algn="l">
              <a:lnSpc>
                <a:spcPct val="90000"/>
              </a:lnSpc>
              <a:spcBef>
                <a:spcPts val="500"/>
              </a:spcBef>
              <a:spcAft>
                <a:spcPts val="0"/>
              </a:spcAft>
              <a:buClr>
                <a:schemeClr val="dk1"/>
              </a:buClr>
              <a:buSzPts val="2000"/>
              <a:buChar char="•"/>
              <a:defRPr sz="2000"/>
            </a:lvl5pPr>
            <a:lvl6pPr indent="-355600" lvl="5" marL="2743200" rtl="0" algn="l">
              <a:lnSpc>
                <a:spcPct val="90000"/>
              </a:lnSpc>
              <a:spcBef>
                <a:spcPts val="500"/>
              </a:spcBef>
              <a:spcAft>
                <a:spcPts val="0"/>
              </a:spcAft>
              <a:buClr>
                <a:schemeClr val="dk1"/>
              </a:buClr>
              <a:buSzPts val="2000"/>
              <a:buChar char="•"/>
              <a:defRPr sz="2000"/>
            </a:lvl6pPr>
            <a:lvl7pPr indent="-355600" lvl="6" marL="3200400" rtl="0" algn="l">
              <a:lnSpc>
                <a:spcPct val="90000"/>
              </a:lnSpc>
              <a:spcBef>
                <a:spcPts val="500"/>
              </a:spcBef>
              <a:spcAft>
                <a:spcPts val="0"/>
              </a:spcAft>
              <a:buClr>
                <a:schemeClr val="dk1"/>
              </a:buClr>
              <a:buSzPts val="2000"/>
              <a:buChar char="•"/>
              <a:defRPr sz="2000"/>
            </a:lvl7pPr>
            <a:lvl8pPr indent="-355600" lvl="7" marL="3657600" rtl="0" algn="l">
              <a:lnSpc>
                <a:spcPct val="90000"/>
              </a:lnSpc>
              <a:spcBef>
                <a:spcPts val="500"/>
              </a:spcBef>
              <a:spcAft>
                <a:spcPts val="0"/>
              </a:spcAft>
              <a:buClr>
                <a:schemeClr val="dk1"/>
              </a:buClr>
              <a:buSzPts val="2000"/>
              <a:buChar char="•"/>
              <a:defRPr sz="2000"/>
            </a:lvl8pPr>
            <a:lvl9pPr indent="-355600" lvl="8" marL="4114800" rtl="0" algn="l">
              <a:lnSpc>
                <a:spcPct val="90000"/>
              </a:lnSpc>
              <a:spcBef>
                <a:spcPts val="500"/>
              </a:spcBef>
              <a:spcAft>
                <a:spcPts val="0"/>
              </a:spcAft>
              <a:buClr>
                <a:schemeClr val="dk1"/>
              </a:buClr>
              <a:buSzPts val="2000"/>
              <a:buChar char="•"/>
              <a:defRPr sz="2000"/>
            </a:lvl9pPr>
          </a:lstStyle>
          <a:p/>
        </p:txBody>
      </p:sp>
      <p:sp>
        <p:nvSpPr>
          <p:cNvPr id="253" name="Google Shape;253;gee2452e839_0_506"/>
          <p:cNvSpPr txBox="1"/>
          <p:nvPr>
            <p:ph idx="2" type="body"/>
          </p:nvPr>
        </p:nvSpPr>
        <p:spPr>
          <a:xfrm>
            <a:off x="839788" y="2057400"/>
            <a:ext cx="3932100" cy="3811500"/>
          </a:xfrm>
          <a:prstGeom prst="rect">
            <a:avLst/>
          </a:prstGeom>
          <a:noFill/>
          <a:ln>
            <a:noFill/>
          </a:ln>
        </p:spPr>
        <p:txBody>
          <a:bodyPr anchorCtr="0" anchor="t" bIns="45700" lIns="91425" spcFirstLastPara="1" rIns="91425" wrap="square" tIns="45700">
            <a:noAutofit/>
          </a:bodyPr>
          <a:lstStyle>
            <a:lvl1pPr indent="-228600" lvl="0" marL="457200" rtl="0" algn="l">
              <a:lnSpc>
                <a:spcPct val="90000"/>
              </a:lnSpc>
              <a:spcBef>
                <a:spcPts val="1000"/>
              </a:spcBef>
              <a:spcAft>
                <a:spcPts val="0"/>
              </a:spcAft>
              <a:buClr>
                <a:schemeClr val="dk1"/>
              </a:buClr>
              <a:buSzPts val="1600"/>
              <a:buNone/>
              <a:defRPr sz="1600"/>
            </a:lvl1pPr>
            <a:lvl2pPr indent="-228600" lvl="1" marL="914400" rtl="0" algn="l">
              <a:lnSpc>
                <a:spcPct val="90000"/>
              </a:lnSpc>
              <a:spcBef>
                <a:spcPts val="500"/>
              </a:spcBef>
              <a:spcAft>
                <a:spcPts val="0"/>
              </a:spcAft>
              <a:buClr>
                <a:schemeClr val="dk1"/>
              </a:buClr>
              <a:buSzPts val="1400"/>
              <a:buNone/>
              <a:defRPr sz="1400"/>
            </a:lvl2pPr>
            <a:lvl3pPr indent="-228600" lvl="2" marL="1371600" rtl="0" algn="l">
              <a:lnSpc>
                <a:spcPct val="90000"/>
              </a:lnSpc>
              <a:spcBef>
                <a:spcPts val="500"/>
              </a:spcBef>
              <a:spcAft>
                <a:spcPts val="0"/>
              </a:spcAft>
              <a:buClr>
                <a:schemeClr val="dk1"/>
              </a:buClr>
              <a:buSzPts val="1200"/>
              <a:buNone/>
              <a:defRPr sz="1200"/>
            </a:lvl3pPr>
            <a:lvl4pPr indent="-228600" lvl="3" marL="1828800" rtl="0" algn="l">
              <a:lnSpc>
                <a:spcPct val="90000"/>
              </a:lnSpc>
              <a:spcBef>
                <a:spcPts val="500"/>
              </a:spcBef>
              <a:spcAft>
                <a:spcPts val="0"/>
              </a:spcAft>
              <a:buClr>
                <a:schemeClr val="dk1"/>
              </a:buClr>
              <a:buSzPts val="1000"/>
              <a:buNone/>
              <a:defRPr sz="1000"/>
            </a:lvl4pPr>
            <a:lvl5pPr indent="-228600" lvl="4" marL="2286000" rtl="0" algn="l">
              <a:lnSpc>
                <a:spcPct val="90000"/>
              </a:lnSpc>
              <a:spcBef>
                <a:spcPts val="500"/>
              </a:spcBef>
              <a:spcAft>
                <a:spcPts val="0"/>
              </a:spcAft>
              <a:buClr>
                <a:schemeClr val="dk1"/>
              </a:buClr>
              <a:buSzPts val="1000"/>
              <a:buNone/>
              <a:defRPr sz="1000"/>
            </a:lvl5pPr>
            <a:lvl6pPr indent="-228600" lvl="5" marL="2743200" rtl="0" algn="l">
              <a:lnSpc>
                <a:spcPct val="90000"/>
              </a:lnSpc>
              <a:spcBef>
                <a:spcPts val="500"/>
              </a:spcBef>
              <a:spcAft>
                <a:spcPts val="0"/>
              </a:spcAft>
              <a:buClr>
                <a:schemeClr val="dk1"/>
              </a:buClr>
              <a:buSzPts val="1000"/>
              <a:buNone/>
              <a:defRPr sz="1000"/>
            </a:lvl6pPr>
            <a:lvl7pPr indent="-228600" lvl="6" marL="3200400" rtl="0" algn="l">
              <a:lnSpc>
                <a:spcPct val="90000"/>
              </a:lnSpc>
              <a:spcBef>
                <a:spcPts val="500"/>
              </a:spcBef>
              <a:spcAft>
                <a:spcPts val="0"/>
              </a:spcAft>
              <a:buClr>
                <a:schemeClr val="dk1"/>
              </a:buClr>
              <a:buSzPts val="1000"/>
              <a:buNone/>
              <a:defRPr sz="1000"/>
            </a:lvl7pPr>
            <a:lvl8pPr indent="-228600" lvl="7" marL="3657600" rtl="0" algn="l">
              <a:lnSpc>
                <a:spcPct val="90000"/>
              </a:lnSpc>
              <a:spcBef>
                <a:spcPts val="500"/>
              </a:spcBef>
              <a:spcAft>
                <a:spcPts val="0"/>
              </a:spcAft>
              <a:buClr>
                <a:schemeClr val="dk1"/>
              </a:buClr>
              <a:buSzPts val="1000"/>
              <a:buNone/>
              <a:defRPr sz="1000"/>
            </a:lvl8pPr>
            <a:lvl9pPr indent="-228600" lvl="8" marL="4114800" rtl="0" algn="l">
              <a:lnSpc>
                <a:spcPct val="90000"/>
              </a:lnSpc>
              <a:spcBef>
                <a:spcPts val="500"/>
              </a:spcBef>
              <a:spcAft>
                <a:spcPts val="0"/>
              </a:spcAft>
              <a:buClr>
                <a:schemeClr val="dk1"/>
              </a:buClr>
              <a:buSzPts val="1000"/>
              <a:buNone/>
              <a:defRPr sz="1000"/>
            </a:lvl9pPr>
          </a:lstStyle>
          <a:p/>
        </p:txBody>
      </p:sp>
      <p:sp>
        <p:nvSpPr>
          <p:cNvPr id="254" name="Google Shape;254;gee2452e839_0_506"/>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55" name="Google Shape;255;gee2452e839_0_506"/>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56" name="Google Shape;256;gee2452e839_0_506"/>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57" name="Shape 257"/>
        <p:cNvGrpSpPr/>
        <p:nvPr/>
      </p:nvGrpSpPr>
      <p:grpSpPr>
        <a:xfrm>
          <a:off x="0" y="0"/>
          <a:ext cx="0" cy="0"/>
          <a:chOff x="0" y="0"/>
          <a:chExt cx="0" cy="0"/>
        </a:xfrm>
      </p:grpSpPr>
      <p:sp>
        <p:nvSpPr>
          <p:cNvPr id="258" name="Google Shape;258;gee2452e839_0_513"/>
          <p:cNvSpPr txBox="1"/>
          <p:nvPr>
            <p:ph type="title"/>
          </p:nvPr>
        </p:nvSpPr>
        <p:spPr>
          <a:xfrm>
            <a:off x="839788" y="457200"/>
            <a:ext cx="3932100" cy="1600200"/>
          </a:xfrm>
          <a:prstGeom prst="rect">
            <a:avLst/>
          </a:prstGeom>
          <a:noFill/>
          <a:ln>
            <a:noFill/>
          </a:ln>
        </p:spPr>
        <p:txBody>
          <a:bodyPr anchorCtr="0" anchor="b" bIns="45700" lIns="91425" spcFirstLastPara="1" rIns="91425" wrap="square" tIns="45700">
            <a:noAutofit/>
          </a:bodyPr>
          <a:lstStyle>
            <a:lvl1pPr lvl="0" rtl="0" algn="l">
              <a:lnSpc>
                <a:spcPct val="90000"/>
              </a:lnSpc>
              <a:spcBef>
                <a:spcPts val="0"/>
              </a:spcBef>
              <a:spcAft>
                <a:spcPts val="0"/>
              </a:spcAft>
              <a:buClr>
                <a:schemeClr val="dk1"/>
              </a:buClr>
              <a:buSzPts val="3200"/>
              <a:buFont typeface="Calibri"/>
              <a:buNone/>
              <a:defRPr sz="3200"/>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59" name="Google Shape;259;gee2452e839_0_513"/>
          <p:cNvSpPr/>
          <p:nvPr>
            <p:ph idx="2" type="pic"/>
          </p:nvPr>
        </p:nvSpPr>
        <p:spPr>
          <a:xfrm>
            <a:off x="5183188" y="987425"/>
            <a:ext cx="6172200" cy="48735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260" name="Google Shape;260;gee2452e839_0_513"/>
          <p:cNvSpPr txBox="1"/>
          <p:nvPr>
            <p:ph idx="1" type="body"/>
          </p:nvPr>
        </p:nvSpPr>
        <p:spPr>
          <a:xfrm>
            <a:off x="839788" y="2057400"/>
            <a:ext cx="3932100" cy="3811500"/>
          </a:xfrm>
          <a:prstGeom prst="rect">
            <a:avLst/>
          </a:prstGeom>
          <a:noFill/>
          <a:ln>
            <a:noFill/>
          </a:ln>
        </p:spPr>
        <p:txBody>
          <a:bodyPr anchorCtr="0" anchor="t" bIns="45700" lIns="91425" spcFirstLastPara="1" rIns="91425" wrap="square" tIns="45700">
            <a:noAutofit/>
          </a:bodyPr>
          <a:lstStyle>
            <a:lvl1pPr indent="-228600" lvl="0" marL="457200" rtl="0" algn="l">
              <a:lnSpc>
                <a:spcPct val="90000"/>
              </a:lnSpc>
              <a:spcBef>
                <a:spcPts val="1000"/>
              </a:spcBef>
              <a:spcAft>
                <a:spcPts val="0"/>
              </a:spcAft>
              <a:buClr>
                <a:schemeClr val="dk1"/>
              </a:buClr>
              <a:buSzPts val="1600"/>
              <a:buNone/>
              <a:defRPr sz="1600"/>
            </a:lvl1pPr>
            <a:lvl2pPr indent="-228600" lvl="1" marL="914400" rtl="0" algn="l">
              <a:lnSpc>
                <a:spcPct val="90000"/>
              </a:lnSpc>
              <a:spcBef>
                <a:spcPts val="500"/>
              </a:spcBef>
              <a:spcAft>
                <a:spcPts val="0"/>
              </a:spcAft>
              <a:buClr>
                <a:schemeClr val="dk1"/>
              </a:buClr>
              <a:buSzPts val="1400"/>
              <a:buNone/>
              <a:defRPr sz="1400"/>
            </a:lvl2pPr>
            <a:lvl3pPr indent="-228600" lvl="2" marL="1371600" rtl="0" algn="l">
              <a:lnSpc>
                <a:spcPct val="90000"/>
              </a:lnSpc>
              <a:spcBef>
                <a:spcPts val="500"/>
              </a:spcBef>
              <a:spcAft>
                <a:spcPts val="0"/>
              </a:spcAft>
              <a:buClr>
                <a:schemeClr val="dk1"/>
              </a:buClr>
              <a:buSzPts val="1200"/>
              <a:buNone/>
              <a:defRPr sz="1200"/>
            </a:lvl3pPr>
            <a:lvl4pPr indent="-228600" lvl="3" marL="1828800" rtl="0" algn="l">
              <a:lnSpc>
                <a:spcPct val="90000"/>
              </a:lnSpc>
              <a:spcBef>
                <a:spcPts val="500"/>
              </a:spcBef>
              <a:spcAft>
                <a:spcPts val="0"/>
              </a:spcAft>
              <a:buClr>
                <a:schemeClr val="dk1"/>
              </a:buClr>
              <a:buSzPts val="1000"/>
              <a:buNone/>
              <a:defRPr sz="1000"/>
            </a:lvl4pPr>
            <a:lvl5pPr indent="-228600" lvl="4" marL="2286000" rtl="0" algn="l">
              <a:lnSpc>
                <a:spcPct val="90000"/>
              </a:lnSpc>
              <a:spcBef>
                <a:spcPts val="500"/>
              </a:spcBef>
              <a:spcAft>
                <a:spcPts val="0"/>
              </a:spcAft>
              <a:buClr>
                <a:schemeClr val="dk1"/>
              </a:buClr>
              <a:buSzPts val="1000"/>
              <a:buNone/>
              <a:defRPr sz="1000"/>
            </a:lvl5pPr>
            <a:lvl6pPr indent="-228600" lvl="5" marL="2743200" rtl="0" algn="l">
              <a:lnSpc>
                <a:spcPct val="90000"/>
              </a:lnSpc>
              <a:spcBef>
                <a:spcPts val="500"/>
              </a:spcBef>
              <a:spcAft>
                <a:spcPts val="0"/>
              </a:spcAft>
              <a:buClr>
                <a:schemeClr val="dk1"/>
              </a:buClr>
              <a:buSzPts val="1000"/>
              <a:buNone/>
              <a:defRPr sz="1000"/>
            </a:lvl6pPr>
            <a:lvl7pPr indent="-228600" lvl="6" marL="3200400" rtl="0" algn="l">
              <a:lnSpc>
                <a:spcPct val="90000"/>
              </a:lnSpc>
              <a:spcBef>
                <a:spcPts val="500"/>
              </a:spcBef>
              <a:spcAft>
                <a:spcPts val="0"/>
              </a:spcAft>
              <a:buClr>
                <a:schemeClr val="dk1"/>
              </a:buClr>
              <a:buSzPts val="1000"/>
              <a:buNone/>
              <a:defRPr sz="1000"/>
            </a:lvl7pPr>
            <a:lvl8pPr indent="-228600" lvl="7" marL="3657600" rtl="0" algn="l">
              <a:lnSpc>
                <a:spcPct val="90000"/>
              </a:lnSpc>
              <a:spcBef>
                <a:spcPts val="500"/>
              </a:spcBef>
              <a:spcAft>
                <a:spcPts val="0"/>
              </a:spcAft>
              <a:buClr>
                <a:schemeClr val="dk1"/>
              </a:buClr>
              <a:buSzPts val="1000"/>
              <a:buNone/>
              <a:defRPr sz="1000"/>
            </a:lvl8pPr>
            <a:lvl9pPr indent="-228600" lvl="8" marL="4114800" rtl="0" algn="l">
              <a:lnSpc>
                <a:spcPct val="90000"/>
              </a:lnSpc>
              <a:spcBef>
                <a:spcPts val="500"/>
              </a:spcBef>
              <a:spcAft>
                <a:spcPts val="0"/>
              </a:spcAft>
              <a:buClr>
                <a:schemeClr val="dk1"/>
              </a:buClr>
              <a:buSzPts val="1000"/>
              <a:buNone/>
              <a:defRPr sz="1000"/>
            </a:lvl9pPr>
          </a:lstStyle>
          <a:p/>
        </p:txBody>
      </p:sp>
      <p:sp>
        <p:nvSpPr>
          <p:cNvPr id="261" name="Google Shape;261;gee2452e839_0_513"/>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62" name="Google Shape;262;gee2452e839_0_513"/>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63" name="Google Shape;263;gee2452e839_0_513"/>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64" name="Shape 264"/>
        <p:cNvGrpSpPr/>
        <p:nvPr/>
      </p:nvGrpSpPr>
      <p:grpSpPr>
        <a:xfrm>
          <a:off x="0" y="0"/>
          <a:ext cx="0" cy="0"/>
          <a:chOff x="0" y="0"/>
          <a:chExt cx="0" cy="0"/>
        </a:xfrm>
      </p:grpSpPr>
      <p:sp>
        <p:nvSpPr>
          <p:cNvPr id="265" name="Google Shape;265;gee2452e839_0_520"/>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lvl1pPr lvl="0" rtl="0" algn="l">
              <a:lnSpc>
                <a:spcPct val="90000"/>
              </a:lnSpc>
              <a:spcBef>
                <a:spcPts val="0"/>
              </a:spcBef>
              <a:spcAft>
                <a:spcPts val="0"/>
              </a:spcAft>
              <a:buClr>
                <a:schemeClr val="dk1"/>
              </a:buClr>
              <a:buSzPts val="18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66" name="Google Shape;266;gee2452e839_0_520"/>
          <p:cNvSpPr txBox="1"/>
          <p:nvPr>
            <p:ph idx="1" type="body"/>
          </p:nvPr>
        </p:nvSpPr>
        <p:spPr>
          <a:xfrm rot="5400000">
            <a:off x="3920400" y="-1256575"/>
            <a:ext cx="4351200" cy="10515600"/>
          </a:xfrm>
          <a:prstGeom prst="rect">
            <a:avLst/>
          </a:prstGeom>
          <a:noFill/>
          <a:ln>
            <a:noFill/>
          </a:ln>
        </p:spPr>
        <p:txBody>
          <a:bodyPr anchorCtr="0" anchor="t" bIns="45700" lIns="91425" spcFirstLastPara="1" rIns="91425" wrap="square" tIns="45700">
            <a:noAutofit/>
          </a:bodyPr>
          <a:lstStyle>
            <a:lvl1pPr indent="-342900" lvl="0" marL="457200" rtl="0" algn="l">
              <a:lnSpc>
                <a:spcPct val="90000"/>
              </a:lnSpc>
              <a:spcBef>
                <a:spcPts val="1000"/>
              </a:spcBef>
              <a:spcAft>
                <a:spcPts val="0"/>
              </a:spcAft>
              <a:buClr>
                <a:schemeClr val="dk1"/>
              </a:buClr>
              <a:buSzPts val="1800"/>
              <a:buChar char="•"/>
              <a:defRPr/>
            </a:lvl1pPr>
            <a:lvl2pPr indent="-342900" lvl="1" marL="914400" rtl="0" algn="l">
              <a:lnSpc>
                <a:spcPct val="90000"/>
              </a:lnSpc>
              <a:spcBef>
                <a:spcPts val="500"/>
              </a:spcBef>
              <a:spcAft>
                <a:spcPts val="0"/>
              </a:spcAft>
              <a:buClr>
                <a:schemeClr val="dk1"/>
              </a:buClr>
              <a:buSzPts val="1800"/>
              <a:buChar char="•"/>
              <a:defRPr/>
            </a:lvl2pPr>
            <a:lvl3pPr indent="-342900" lvl="2" marL="1371600" rtl="0" algn="l">
              <a:lnSpc>
                <a:spcPct val="90000"/>
              </a:lnSpc>
              <a:spcBef>
                <a:spcPts val="500"/>
              </a:spcBef>
              <a:spcAft>
                <a:spcPts val="0"/>
              </a:spcAft>
              <a:buClr>
                <a:schemeClr val="dk1"/>
              </a:buClr>
              <a:buSzPts val="1800"/>
              <a:buChar char="•"/>
              <a:defRPr/>
            </a:lvl3pPr>
            <a:lvl4pPr indent="-342900" lvl="3" marL="1828800" rtl="0" algn="l">
              <a:lnSpc>
                <a:spcPct val="90000"/>
              </a:lnSpc>
              <a:spcBef>
                <a:spcPts val="500"/>
              </a:spcBef>
              <a:spcAft>
                <a:spcPts val="0"/>
              </a:spcAft>
              <a:buClr>
                <a:schemeClr val="dk1"/>
              </a:buClr>
              <a:buSzPts val="1800"/>
              <a:buChar char="•"/>
              <a:defRPr/>
            </a:lvl4pPr>
            <a:lvl5pPr indent="-342900" lvl="4" marL="2286000" rtl="0" algn="l">
              <a:lnSpc>
                <a:spcPct val="90000"/>
              </a:lnSpc>
              <a:spcBef>
                <a:spcPts val="500"/>
              </a:spcBef>
              <a:spcAft>
                <a:spcPts val="0"/>
              </a:spcAft>
              <a:buClr>
                <a:schemeClr val="dk1"/>
              </a:buClr>
              <a:buSzPts val="1800"/>
              <a:buChar char="•"/>
              <a:defRPr/>
            </a:lvl5pPr>
            <a:lvl6pPr indent="-342900" lvl="5" marL="2743200" rtl="0" algn="l">
              <a:lnSpc>
                <a:spcPct val="90000"/>
              </a:lnSpc>
              <a:spcBef>
                <a:spcPts val="500"/>
              </a:spcBef>
              <a:spcAft>
                <a:spcPts val="0"/>
              </a:spcAft>
              <a:buClr>
                <a:schemeClr val="dk1"/>
              </a:buClr>
              <a:buSzPts val="1800"/>
              <a:buChar char="•"/>
              <a:defRPr/>
            </a:lvl6pPr>
            <a:lvl7pPr indent="-342900" lvl="6" marL="3200400" rtl="0" algn="l">
              <a:lnSpc>
                <a:spcPct val="90000"/>
              </a:lnSpc>
              <a:spcBef>
                <a:spcPts val="500"/>
              </a:spcBef>
              <a:spcAft>
                <a:spcPts val="0"/>
              </a:spcAft>
              <a:buClr>
                <a:schemeClr val="dk1"/>
              </a:buClr>
              <a:buSzPts val="1800"/>
              <a:buChar char="•"/>
              <a:defRPr/>
            </a:lvl7pPr>
            <a:lvl8pPr indent="-342900" lvl="7" marL="3657600" rtl="0" algn="l">
              <a:lnSpc>
                <a:spcPct val="90000"/>
              </a:lnSpc>
              <a:spcBef>
                <a:spcPts val="500"/>
              </a:spcBef>
              <a:spcAft>
                <a:spcPts val="0"/>
              </a:spcAft>
              <a:buClr>
                <a:schemeClr val="dk1"/>
              </a:buClr>
              <a:buSzPts val="1800"/>
              <a:buChar char="•"/>
              <a:defRPr/>
            </a:lvl8pPr>
            <a:lvl9pPr indent="-342900" lvl="8" marL="4114800" rtl="0" algn="l">
              <a:lnSpc>
                <a:spcPct val="90000"/>
              </a:lnSpc>
              <a:spcBef>
                <a:spcPts val="500"/>
              </a:spcBef>
              <a:spcAft>
                <a:spcPts val="0"/>
              </a:spcAft>
              <a:buClr>
                <a:schemeClr val="dk1"/>
              </a:buClr>
              <a:buSzPts val="1800"/>
              <a:buChar char="•"/>
              <a:defRPr/>
            </a:lvl9pPr>
          </a:lstStyle>
          <a:p/>
        </p:txBody>
      </p:sp>
      <p:sp>
        <p:nvSpPr>
          <p:cNvPr id="267" name="Google Shape;267;gee2452e839_0_520"/>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68" name="Google Shape;268;gee2452e839_0_520"/>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69" name="Google Shape;269;gee2452e839_0_52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70" name="Shape 270"/>
        <p:cNvGrpSpPr/>
        <p:nvPr/>
      </p:nvGrpSpPr>
      <p:grpSpPr>
        <a:xfrm>
          <a:off x="0" y="0"/>
          <a:ext cx="0" cy="0"/>
          <a:chOff x="0" y="0"/>
          <a:chExt cx="0" cy="0"/>
        </a:xfrm>
      </p:grpSpPr>
      <p:sp>
        <p:nvSpPr>
          <p:cNvPr id="271" name="Google Shape;271;gee2452e839_0_526"/>
          <p:cNvSpPr txBox="1"/>
          <p:nvPr>
            <p:ph type="title"/>
          </p:nvPr>
        </p:nvSpPr>
        <p:spPr>
          <a:xfrm rot="5400000">
            <a:off x="7133400" y="1956625"/>
            <a:ext cx="5811900" cy="2628900"/>
          </a:xfrm>
          <a:prstGeom prst="rect">
            <a:avLst/>
          </a:prstGeom>
          <a:noFill/>
          <a:ln>
            <a:noFill/>
          </a:ln>
        </p:spPr>
        <p:txBody>
          <a:bodyPr anchorCtr="0" anchor="ctr" bIns="45700" lIns="91425" spcFirstLastPara="1" rIns="91425" wrap="square" tIns="45700">
            <a:noAutofit/>
          </a:bodyPr>
          <a:lstStyle>
            <a:lvl1pPr lvl="0" rtl="0" algn="l">
              <a:lnSpc>
                <a:spcPct val="90000"/>
              </a:lnSpc>
              <a:spcBef>
                <a:spcPts val="0"/>
              </a:spcBef>
              <a:spcAft>
                <a:spcPts val="0"/>
              </a:spcAft>
              <a:buClr>
                <a:schemeClr val="dk1"/>
              </a:buClr>
              <a:buSzPts val="18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72" name="Google Shape;272;gee2452e839_0_526"/>
          <p:cNvSpPr txBox="1"/>
          <p:nvPr>
            <p:ph idx="1" type="body"/>
          </p:nvPr>
        </p:nvSpPr>
        <p:spPr>
          <a:xfrm rot="5400000">
            <a:off x="1799400" y="-596075"/>
            <a:ext cx="5811900" cy="7734300"/>
          </a:xfrm>
          <a:prstGeom prst="rect">
            <a:avLst/>
          </a:prstGeom>
          <a:noFill/>
          <a:ln>
            <a:noFill/>
          </a:ln>
        </p:spPr>
        <p:txBody>
          <a:bodyPr anchorCtr="0" anchor="t" bIns="45700" lIns="91425" spcFirstLastPara="1" rIns="91425" wrap="square" tIns="45700">
            <a:noAutofit/>
          </a:bodyPr>
          <a:lstStyle>
            <a:lvl1pPr indent="-342900" lvl="0" marL="457200" rtl="0" algn="l">
              <a:lnSpc>
                <a:spcPct val="90000"/>
              </a:lnSpc>
              <a:spcBef>
                <a:spcPts val="1000"/>
              </a:spcBef>
              <a:spcAft>
                <a:spcPts val="0"/>
              </a:spcAft>
              <a:buClr>
                <a:schemeClr val="dk1"/>
              </a:buClr>
              <a:buSzPts val="1800"/>
              <a:buChar char="•"/>
              <a:defRPr/>
            </a:lvl1pPr>
            <a:lvl2pPr indent="-342900" lvl="1" marL="914400" rtl="0" algn="l">
              <a:lnSpc>
                <a:spcPct val="90000"/>
              </a:lnSpc>
              <a:spcBef>
                <a:spcPts val="500"/>
              </a:spcBef>
              <a:spcAft>
                <a:spcPts val="0"/>
              </a:spcAft>
              <a:buClr>
                <a:schemeClr val="dk1"/>
              </a:buClr>
              <a:buSzPts val="1800"/>
              <a:buChar char="•"/>
              <a:defRPr/>
            </a:lvl2pPr>
            <a:lvl3pPr indent="-342900" lvl="2" marL="1371600" rtl="0" algn="l">
              <a:lnSpc>
                <a:spcPct val="90000"/>
              </a:lnSpc>
              <a:spcBef>
                <a:spcPts val="500"/>
              </a:spcBef>
              <a:spcAft>
                <a:spcPts val="0"/>
              </a:spcAft>
              <a:buClr>
                <a:schemeClr val="dk1"/>
              </a:buClr>
              <a:buSzPts val="1800"/>
              <a:buChar char="•"/>
              <a:defRPr/>
            </a:lvl3pPr>
            <a:lvl4pPr indent="-342900" lvl="3" marL="1828800" rtl="0" algn="l">
              <a:lnSpc>
                <a:spcPct val="90000"/>
              </a:lnSpc>
              <a:spcBef>
                <a:spcPts val="500"/>
              </a:spcBef>
              <a:spcAft>
                <a:spcPts val="0"/>
              </a:spcAft>
              <a:buClr>
                <a:schemeClr val="dk1"/>
              </a:buClr>
              <a:buSzPts val="1800"/>
              <a:buChar char="•"/>
              <a:defRPr/>
            </a:lvl4pPr>
            <a:lvl5pPr indent="-342900" lvl="4" marL="2286000" rtl="0" algn="l">
              <a:lnSpc>
                <a:spcPct val="90000"/>
              </a:lnSpc>
              <a:spcBef>
                <a:spcPts val="500"/>
              </a:spcBef>
              <a:spcAft>
                <a:spcPts val="0"/>
              </a:spcAft>
              <a:buClr>
                <a:schemeClr val="dk1"/>
              </a:buClr>
              <a:buSzPts val="1800"/>
              <a:buChar char="•"/>
              <a:defRPr/>
            </a:lvl5pPr>
            <a:lvl6pPr indent="-342900" lvl="5" marL="2743200" rtl="0" algn="l">
              <a:lnSpc>
                <a:spcPct val="90000"/>
              </a:lnSpc>
              <a:spcBef>
                <a:spcPts val="500"/>
              </a:spcBef>
              <a:spcAft>
                <a:spcPts val="0"/>
              </a:spcAft>
              <a:buClr>
                <a:schemeClr val="dk1"/>
              </a:buClr>
              <a:buSzPts val="1800"/>
              <a:buChar char="•"/>
              <a:defRPr/>
            </a:lvl6pPr>
            <a:lvl7pPr indent="-342900" lvl="6" marL="3200400" rtl="0" algn="l">
              <a:lnSpc>
                <a:spcPct val="90000"/>
              </a:lnSpc>
              <a:spcBef>
                <a:spcPts val="500"/>
              </a:spcBef>
              <a:spcAft>
                <a:spcPts val="0"/>
              </a:spcAft>
              <a:buClr>
                <a:schemeClr val="dk1"/>
              </a:buClr>
              <a:buSzPts val="1800"/>
              <a:buChar char="•"/>
              <a:defRPr/>
            </a:lvl7pPr>
            <a:lvl8pPr indent="-342900" lvl="7" marL="3657600" rtl="0" algn="l">
              <a:lnSpc>
                <a:spcPct val="90000"/>
              </a:lnSpc>
              <a:spcBef>
                <a:spcPts val="500"/>
              </a:spcBef>
              <a:spcAft>
                <a:spcPts val="0"/>
              </a:spcAft>
              <a:buClr>
                <a:schemeClr val="dk1"/>
              </a:buClr>
              <a:buSzPts val="1800"/>
              <a:buChar char="•"/>
              <a:defRPr/>
            </a:lvl8pPr>
            <a:lvl9pPr indent="-342900" lvl="8" marL="4114800" rtl="0" algn="l">
              <a:lnSpc>
                <a:spcPct val="90000"/>
              </a:lnSpc>
              <a:spcBef>
                <a:spcPts val="500"/>
              </a:spcBef>
              <a:spcAft>
                <a:spcPts val="0"/>
              </a:spcAft>
              <a:buClr>
                <a:schemeClr val="dk1"/>
              </a:buClr>
              <a:buSzPts val="1800"/>
              <a:buChar char="•"/>
              <a:defRPr/>
            </a:lvl9pPr>
          </a:lstStyle>
          <a:p/>
        </p:txBody>
      </p:sp>
      <p:sp>
        <p:nvSpPr>
          <p:cNvPr id="273" name="Google Shape;273;gee2452e839_0_526"/>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74" name="Google Shape;274;gee2452e839_0_526"/>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75" name="Google Shape;275;gee2452e839_0_526"/>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type="title">
  <p:cSld name="TITLE">
    <p:bg>
      <p:bgPr>
        <a:blipFill>
          <a:blip r:embed="rId2">
            <a:alphaModFix/>
          </a:blip>
          <a:stretch>
            <a:fillRect/>
          </a:stretch>
        </a:blipFill>
      </p:bgPr>
    </p:bg>
    <p:spTree>
      <p:nvGrpSpPr>
        <p:cNvPr id="280" name="Shape 280"/>
        <p:cNvGrpSpPr/>
        <p:nvPr/>
      </p:nvGrpSpPr>
      <p:grpSpPr>
        <a:xfrm>
          <a:off x="0" y="0"/>
          <a:ext cx="0" cy="0"/>
          <a:chOff x="0" y="0"/>
          <a:chExt cx="0" cy="0"/>
        </a:xfrm>
      </p:grpSpPr>
      <p:sp>
        <p:nvSpPr>
          <p:cNvPr id="281" name="Google Shape;281;gee2452e839_0_536"/>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blipFill>
          <a:blip r:embed="rId2">
            <a:alphaModFix/>
          </a:blip>
          <a:stretch>
            <a:fillRect/>
          </a:stretch>
        </a:blipFill>
      </p:bgPr>
    </p:bg>
    <p:spTree>
      <p:nvGrpSpPr>
        <p:cNvPr id="282" name="Shape 282"/>
        <p:cNvGrpSpPr/>
        <p:nvPr/>
      </p:nvGrpSpPr>
      <p:grpSpPr>
        <a:xfrm>
          <a:off x="0" y="0"/>
          <a:ext cx="0" cy="0"/>
          <a:chOff x="0" y="0"/>
          <a:chExt cx="0" cy="0"/>
        </a:xfrm>
      </p:grpSpPr>
      <p:sp>
        <p:nvSpPr>
          <p:cNvPr id="283" name="Google Shape;283;gee2452e839_0_538"/>
          <p:cNvSpPr txBox="1"/>
          <p:nvPr>
            <p:ph type="title"/>
          </p:nvPr>
        </p:nvSpPr>
        <p:spPr>
          <a:xfrm>
            <a:off x="415600" y="1926900"/>
            <a:ext cx="11360700" cy="25224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4800"/>
              <a:buNone/>
              <a:defRPr sz="48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p:txBody>
      </p:sp>
      <p:sp>
        <p:nvSpPr>
          <p:cNvPr id="284" name="Google Shape;284;gee2452e839_0_538"/>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85" name="Shape 285"/>
        <p:cNvGrpSpPr/>
        <p:nvPr/>
      </p:nvGrpSpPr>
      <p:grpSpPr>
        <a:xfrm>
          <a:off x="0" y="0"/>
          <a:ext cx="0" cy="0"/>
          <a:chOff x="0" y="0"/>
          <a:chExt cx="0" cy="0"/>
        </a:xfrm>
      </p:grpSpPr>
      <p:sp>
        <p:nvSpPr>
          <p:cNvPr id="286" name="Google Shape;286;gee2452e839_0_541"/>
          <p:cNvSpPr txBox="1"/>
          <p:nvPr>
            <p:ph type="title"/>
          </p:nvPr>
        </p:nvSpPr>
        <p:spPr>
          <a:xfrm>
            <a:off x="1214533" y="593367"/>
            <a:ext cx="9774300" cy="763500"/>
          </a:xfrm>
          <a:prstGeom prst="rect">
            <a:avLst/>
          </a:prstGeom>
        </p:spPr>
        <p:txBody>
          <a:bodyPr anchorCtr="0" anchor="t" bIns="121900" lIns="121900" spcFirstLastPara="1" rIns="121900" wrap="square" tIns="121900">
            <a:noAutofit/>
          </a:bodyPr>
          <a:lstStyle>
            <a:lvl1pPr lvl="0" rtl="0">
              <a:spcBef>
                <a:spcPts val="0"/>
              </a:spcBef>
              <a:spcAft>
                <a:spcPts val="0"/>
              </a:spcAft>
              <a:buSzPts val="43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p:txBody>
      </p:sp>
      <p:sp>
        <p:nvSpPr>
          <p:cNvPr id="287" name="Google Shape;287;gee2452e839_0_541"/>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
        <p:nvSpPr>
          <p:cNvPr id="288" name="Google Shape;288;gee2452e839_0_541"/>
          <p:cNvSpPr txBox="1"/>
          <p:nvPr>
            <p:ph idx="1" type="body"/>
          </p:nvPr>
        </p:nvSpPr>
        <p:spPr>
          <a:xfrm>
            <a:off x="1214524" y="1931825"/>
            <a:ext cx="9774300" cy="3105300"/>
          </a:xfrm>
          <a:prstGeom prst="rect">
            <a:avLst/>
          </a:prstGeom>
        </p:spPr>
        <p:txBody>
          <a:bodyPr anchorCtr="0" anchor="t" bIns="121900" lIns="121900" spcFirstLastPara="1" rIns="121900" wrap="square" tIns="121900">
            <a:noAutofit/>
          </a:bodyPr>
          <a:lstStyle>
            <a:lvl1pPr indent="-431800" lvl="0" marL="457200" rtl="0">
              <a:spcBef>
                <a:spcPts val="0"/>
              </a:spcBef>
              <a:spcAft>
                <a:spcPts val="0"/>
              </a:spcAft>
              <a:buSzPts val="3200"/>
              <a:buChar char="●"/>
              <a:defRPr/>
            </a:lvl1pPr>
            <a:lvl2pPr indent="-381000" lvl="1" marL="914400" rtl="0">
              <a:spcBef>
                <a:spcPts val="2100"/>
              </a:spcBef>
              <a:spcAft>
                <a:spcPts val="0"/>
              </a:spcAft>
              <a:buSzPts val="2400"/>
              <a:buChar char="○"/>
              <a:defRPr/>
            </a:lvl2pPr>
            <a:lvl3pPr indent="-381000" lvl="2" marL="1371600" rtl="0">
              <a:spcBef>
                <a:spcPts val="2100"/>
              </a:spcBef>
              <a:spcAft>
                <a:spcPts val="0"/>
              </a:spcAft>
              <a:buSzPts val="2400"/>
              <a:buChar char="■"/>
              <a:defRPr/>
            </a:lvl3pPr>
            <a:lvl4pPr indent="-361950" lvl="3" marL="1828800" rtl="0">
              <a:spcBef>
                <a:spcPts val="2100"/>
              </a:spcBef>
              <a:spcAft>
                <a:spcPts val="0"/>
              </a:spcAft>
              <a:buSzPts val="2100"/>
              <a:buChar char="●"/>
              <a:defRPr/>
            </a:lvl4pPr>
            <a:lvl5pPr indent="-361950" lvl="4" marL="2286000" rtl="0">
              <a:spcBef>
                <a:spcPts val="2100"/>
              </a:spcBef>
              <a:spcAft>
                <a:spcPts val="0"/>
              </a:spcAft>
              <a:buSzPts val="2100"/>
              <a:buChar char="○"/>
              <a:defRPr/>
            </a:lvl5pPr>
            <a:lvl6pPr indent="-349250" lvl="5" marL="2743200" rtl="0">
              <a:spcBef>
                <a:spcPts val="2100"/>
              </a:spcBef>
              <a:spcAft>
                <a:spcPts val="0"/>
              </a:spcAft>
              <a:buSzPts val="1900"/>
              <a:buChar char="■"/>
              <a:defRPr/>
            </a:lvl6pPr>
            <a:lvl7pPr indent="-349250" lvl="6" marL="3200400" rtl="0">
              <a:spcBef>
                <a:spcPts val="2100"/>
              </a:spcBef>
              <a:spcAft>
                <a:spcPts val="0"/>
              </a:spcAft>
              <a:buSzPts val="1900"/>
              <a:buChar char="●"/>
              <a:defRPr/>
            </a:lvl7pPr>
            <a:lvl8pPr indent="-349250" lvl="7" marL="3657600" rtl="0">
              <a:spcBef>
                <a:spcPts val="2100"/>
              </a:spcBef>
              <a:spcAft>
                <a:spcPts val="0"/>
              </a:spcAft>
              <a:buSzPts val="1900"/>
              <a:buChar char="○"/>
              <a:defRPr/>
            </a:lvl8pPr>
            <a:lvl9pPr indent="-349250" lvl="8" marL="4114800" rtl="0">
              <a:spcBef>
                <a:spcPts val="2100"/>
              </a:spcBef>
              <a:spcAft>
                <a:spcPts val="2100"/>
              </a:spcAft>
              <a:buSzPts val="1900"/>
              <a:buChar char="■"/>
              <a:defRPr/>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89" name="Shape 289"/>
        <p:cNvGrpSpPr/>
        <p:nvPr/>
      </p:nvGrpSpPr>
      <p:grpSpPr>
        <a:xfrm>
          <a:off x="0" y="0"/>
          <a:ext cx="0" cy="0"/>
          <a:chOff x="0" y="0"/>
          <a:chExt cx="0" cy="0"/>
        </a:xfrm>
      </p:grpSpPr>
      <p:sp>
        <p:nvSpPr>
          <p:cNvPr id="290" name="Google Shape;290;gee2452e839_0_545"/>
          <p:cNvSpPr txBox="1"/>
          <p:nvPr>
            <p:ph type="title"/>
          </p:nvPr>
        </p:nvSpPr>
        <p:spPr>
          <a:xfrm>
            <a:off x="1226200" y="593367"/>
            <a:ext cx="9728100" cy="763500"/>
          </a:xfrm>
          <a:prstGeom prst="rect">
            <a:avLst/>
          </a:prstGeom>
        </p:spPr>
        <p:txBody>
          <a:bodyPr anchorCtr="0" anchor="t" bIns="121900" lIns="121900" spcFirstLastPara="1" rIns="121900" wrap="square" tIns="121900">
            <a:noAutofit/>
          </a:bodyPr>
          <a:lstStyle>
            <a:lvl1pPr lvl="0" rtl="0">
              <a:spcBef>
                <a:spcPts val="0"/>
              </a:spcBef>
              <a:spcAft>
                <a:spcPts val="0"/>
              </a:spcAft>
              <a:buSzPts val="43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p:txBody>
      </p:sp>
      <p:sp>
        <p:nvSpPr>
          <p:cNvPr id="291" name="Google Shape;291;gee2452e839_0_545"/>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
        <p:nvSpPr>
          <p:cNvPr id="292" name="Google Shape;292;gee2452e839_0_545"/>
          <p:cNvSpPr txBox="1"/>
          <p:nvPr>
            <p:ph idx="1" type="body"/>
          </p:nvPr>
        </p:nvSpPr>
        <p:spPr>
          <a:xfrm>
            <a:off x="1388067" y="2146467"/>
            <a:ext cx="4679100" cy="3234000"/>
          </a:xfrm>
          <a:prstGeom prst="rect">
            <a:avLst/>
          </a:prstGeom>
        </p:spPr>
        <p:txBody>
          <a:bodyPr anchorCtr="0" anchor="t" bIns="121900" lIns="121900" spcFirstLastPara="1" rIns="121900" wrap="square" tIns="121900">
            <a:noAutofit/>
          </a:bodyPr>
          <a:lstStyle>
            <a:lvl1pPr indent="-431800" lvl="0" marL="457200" rtl="0">
              <a:spcBef>
                <a:spcPts val="0"/>
              </a:spcBef>
              <a:spcAft>
                <a:spcPts val="0"/>
              </a:spcAft>
              <a:buSzPts val="3200"/>
              <a:buChar char="●"/>
              <a:defRPr/>
            </a:lvl1pPr>
            <a:lvl2pPr indent="-381000" lvl="1" marL="914400" rtl="0">
              <a:spcBef>
                <a:spcPts val="2100"/>
              </a:spcBef>
              <a:spcAft>
                <a:spcPts val="0"/>
              </a:spcAft>
              <a:buSzPts val="2400"/>
              <a:buChar char="○"/>
              <a:defRPr/>
            </a:lvl2pPr>
            <a:lvl3pPr indent="-381000" lvl="2" marL="1371600" rtl="0">
              <a:spcBef>
                <a:spcPts val="2100"/>
              </a:spcBef>
              <a:spcAft>
                <a:spcPts val="0"/>
              </a:spcAft>
              <a:buSzPts val="2400"/>
              <a:buChar char="■"/>
              <a:defRPr/>
            </a:lvl3pPr>
            <a:lvl4pPr indent="-361950" lvl="3" marL="1828800" rtl="0">
              <a:spcBef>
                <a:spcPts val="2100"/>
              </a:spcBef>
              <a:spcAft>
                <a:spcPts val="0"/>
              </a:spcAft>
              <a:buSzPts val="2100"/>
              <a:buChar char="●"/>
              <a:defRPr/>
            </a:lvl4pPr>
            <a:lvl5pPr indent="-361950" lvl="4" marL="2286000" rtl="0">
              <a:spcBef>
                <a:spcPts val="2100"/>
              </a:spcBef>
              <a:spcAft>
                <a:spcPts val="0"/>
              </a:spcAft>
              <a:buSzPts val="2100"/>
              <a:buChar char="○"/>
              <a:defRPr/>
            </a:lvl5pPr>
            <a:lvl6pPr indent="-349250" lvl="5" marL="2743200" rtl="0">
              <a:spcBef>
                <a:spcPts val="2100"/>
              </a:spcBef>
              <a:spcAft>
                <a:spcPts val="0"/>
              </a:spcAft>
              <a:buSzPts val="1900"/>
              <a:buChar char="■"/>
              <a:defRPr/>
            </a:lvl6pPr>
            <a:lvl7pPr indent="-349250" lvl="6" marL="3200400" rtl="0">
              <a:spcBef>
                <a:spcPts val="2100"/>
              </a:spcBef>
              <a:spcAft>
                <a:spcPts val="0"/>
              </a:spcAft>
              <a:buSzPts val="1900"/>
              <a:buChar char="●"/>
              <a:defRPr/>
            </a:lvl7pPr>
            <a:lvl8pPr indent="-349250" lvl="7" marL="3657600" rtl="0">
              <a:spcBef>
                <a:spcPts val="2100"/>
              </a:spcBef>
              <a:spcAft>
                <a:spcPts val="0"/>
              </a:spcAft>
              <a:buSzPts val="1900"/>
              <a:buChar char="○"/>
              <a:defRPr/>
            </a:lvl8pPr>
            <a:lvl9pPr indent="-349250" lvl="8" marL="4114800" rtl="0">
              <a:spcBef>
                <a:spcPts val="2100"/>
              </a:spcBef>
              <a:spcAft>
                <a:spcPts val="2100"/>
              </a:spcAft>
              <a:buSzPts val="1900"/>
              <a:buChar char="■"/>
              <a:defRPr/>
            </a:lvl9pPr>
          </a:lstStyle>
          <a:p/>
        </p:txBody>
      </p:sp>
      <p:sp>
        <p:nvSpPr>
          <p:cNvPr id="293" name="Google Shape;293;gee2452e839_0_545"/>
          <p:cNvSpPr txBox="1"/>
          <p:nvPr>
            <p:ph idx="2" type="body"/>
          </p:nvPr>
        </p:nvSpPr>
        <p:spPr>
          <a:xfrm>
            <a:off x="6339267" y="2117867"/>
            <a:ext cx="4407600" cy="3262800"/>
          </a:xfrm>
          <a:prstGeom prst="rect">
            <a:avLst/>
          </a:prstGeom>
        </p:spPr>
        <p:txBody>
          <a:bodyPr anchorCtr="0" anchor="t" bIns="121900" lIns="121900" spcFirstLastPara="1" rIns="121900" wrap="square" tIns="121900">
            <a:noAutofit/>
          </a:bodyPr>
          <a:lstStyle>
            <a:lvl1pPr indent="-431800" lvl="0" marL="457200" rtl="0">
              <a:spcBef>
                <a:spcPts val="0"/>
              </a:spcBef>
              <a:spcAft>
                <a:spcPts val="0"/>
              </a:spcAft>
              <a:buSzPts val="3200"/>
              <a:buChar char="●"/>
              <a:defRPr/>
            </a:lvl1pPr>
            <a:lvl2pPr indent="-381000" lvl="1" marL="914400" rtl="0">
              <a:spcBef>
                <a:spcPts val="2100"/>
              </a:spcBef>
              <a:spcAft>
                <a:spcPts val="0"/>
              </a:spcAft>
              <a:buSzPts val="2400"/>
              <a:buChar char="○"/>
              <a:defRPr/>
            </a:lvl2pPr>
            <a:lvl3pPr indent="-381000" lvl="2" marL="1371600" rtl="0">
              <a:spcBef>
                <a:spcPts val="2100"/>
              </a:spcBef>
              <a:spcAft>
                <a:spcPts val="0"/>
              </a:spcAft>
              <a:buSzPts val="2400"/>
              <a:buChar char="■"/>
              <a:defRPr/>
            </a:lvl3pPr>
            <a:lvl4pPr indent="-361950" lvl="3" marL="1828800" rtl="0">
              <a:spcBef>
                <a:spcPts val="2100"/>
              </a:spcBef>
              <a:spcAft>
                <a:spcPts val="0"/>
              </a:spcAft>
              <a:buSzPts val="2100"/>
              <a:buChar char="●"/>
              <a:defRPr/>
            </a:lvl4pPr>
            <a:lvl5pPr indent="-361950" lvl="4" marL="2286000" rtl="0">
              <a:spcBef>
                <a:spcPts val="2100"/>
              </a:spcBef>
              <a:spcAft>
                <a:spcPts val="0"/>
              </a:spcAft>
              <a:buSzPts val="2100"/>
              <a:buChar char="○"/>
              <a:defRPr/>
            </a:lvl5pPr>
            <a:lvl6pPr indent="-349250" lvl="5" marL="2743200" rtl="0">
              <a:spcBef>
                <a:spcPts val="2100"/>
              </a:spcBef>
              <a:spcAft>
                <a:spcPts val="0"/>
              </a:spcAft>
              <a:buSzPts val="1900"/>
              <a:buChar char="■"/>
              <a:defRPr/>
            </a:lvl6pPr>
            <a:lvl7pPr indent="-349250" lvl="6" marL="3200400" rtl="0">
              <a:spcBef>
                <a:spcPts val="2100"/>
              </a:spcBef>
              <a:spcAft>
                <a:spcPts val="0"/>
              </a:spcAft>
              <a:buSzPts val="1900"/>
              <a:buChar char="●"/>
              <a:defRPr/>
            </a:lvl7pPr>
            <a:lvl8pPr indent="-349250" lvl="7" marL="3657600" rtl="0">
              <a:spcBef>
                <a:spcPts val="2100"/>
              </a:spcBef>
              <a:spcAft>
                <a:spcPts val="0"/>
              </a:spcAft>
              <a:buSzPts val="1900"/>
              <a:buChar char="○"/>
              <a:defRPr/>
            </a:lvl8pPr>
            <a:lvl9pPr indent="-349250" lvl="8" marL="4114800" rtl="0">
              <a:spcBef>
                <a:spcPts val="2100"/>
              </a:spcBef>
              <a:spcAft>
                <a:spcPts val="2100"/>
              </a:spcAft>
              <a:buSzPts val="1900"/>
              <a:buChar char="■"/>
              <a:defRPr/>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4" name="Shape 294"/>
        <p:cNvGrpSpPr/>
        <p:nvPr/>
      </p:nvGrpSpPr>
      <p:grpSpPr>
        <a:xfrm>
          <a:off x="0" y="0"/>
          <a:ext cx="0" cy="0"/>
          <a:chOff x="0" y="0"/>
          <a:chExt cx="0" cy="0"/>
        </a:xfrm>
      </p:grpSpPr>
      <p:sp>
        <p:nvSpPr>
          <p:cNvPr id="295" name="Google Shape;295;gee2452e839_0_550"/>
          <p:cNvSpPr txBox="1"/>
          <p:nvPr>
            <p:ph type="title"/>
          </p:nvPr>
        </p:nvSpPr>
        <p:spPr>
          <a:xfrm>
            <a:off x="1214533" y="593367"/>
            <a:ext cx="9751200" cy="763500"/>
          </a:xfrm>
          <a:prstGeom prst="rect">
            <a:avLst/>
          </a:prstGeom>
        </p:spPr>
        <p:txBody>
          <a:bodyPr anchorCtr="0" anchor="t" bIns="121900" lIns="121900" spcFirstLastPara="1" rIns="121900" wrap="square" tIns="121900">
            <a:noAutofit/>
          </a:bodyPr>
          <a:lstStyle>
            <a:lvl1pPr lvl="0" rtl="0">
              <a:spcBef>
                <a:spcPts val="0"/>
              </a:spcBef>
              <a:spcAft>
                <a:spcPts val="0"/>
              </a:spcAft>
              <a:buSzPts val="43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p:txBody>
      </p:sp>
      <p:sp>
        <p:nvSpPr>
          <p:cNvPr id="296" name="Google Shape;296;gee2452e839_0_550"/>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7" name="Shape 297"/>
        <p:cNvGrpSpPr/>
        <p:nvPr/>
      </p:nvGrpSpPr>
      <p:grpSpPr>
        <a:xfrm>
          <a:off x="0" y="0"/>
          <a:ext cx="0" cy="0"/>
          <a:chOff x="0" y="0"/>
          <a:chExt cx="0" cy="0"/>
        </a:xfrm>
      </p:grpSpPr>
      <p:sp>
        <p:nvSpPr>
          <p:cNvPr id="298" name="Google Shape;298;gee2452e839_0_553"/>
          <p:cNvSpPr txBox="1"/>
          <p:nvPr>
            <p:ph type="title"/>
          </p:nvPr>
        </p:nvSpPr>
        <p:spPr>
          <a:xfrm>
            <a:off x="415600" y="740800"/>
            <a:ext cx="3744000" cy="1007700"/>
          </a:xfrm>
          <a:prstGeom prst="rect">
            <a:avLst/>
          </a:prstGeom>
        </p:spPr>
        <p:txBody>
          <a:bodyPr anchorCtr="0" anchor="b" bIns="121900" lIns="121900" spcFirstLastPara="1" rIns="121900" wrap="square" tIns="121900">
            <a:noAutofit/>
          </a:bodyPr>
          <a:lstStyle>
            <a:lvl1pPr lvl="0" rtl="0">
              <a:spcBef>
                <a:spcPts val="0"/>
              </a:spcBef>
              <a:spcAft>
                <a:spcPts val="0"/>
              </a:spcAft>
              <a:buSzPts val="3200"/>
              <a:buNone/>
              <a:defRPr sz="3200"/>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p:txBody>
      </p:sp>
      <p:sp>
        <p:nvSpPr>
          <p:cNvPr id="299" name="Google Shape;299;gee2452e839_0_553"/>
          <p:cNvSpPr txBox="1"/>
          <p:nvPr>
            <p:ph idx="1" type="body"/>
          </p:nvPr>
        </p:nvSpPr>
        <p:spPr>
          <a:xfrm>
            <a:off x="415600" y="1852800"/>
            <a:ext cx="3744000" cy="42393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300" name="Google Shape;300;gee2452e839_0_553"/>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01" name="Shape 301"/>
        <p:cNvGrpSpPr/>
        <p:nvPr/>
      </p:nvGrpSpPr>
      <p:grpSpPr>
        <a:xfrm>
          <a:off x="0" y="0"/>
          <a:ext cx="0" cy="0"/>
          <a:chOff x="0" y="0"/>
          <a:chExt cx="0" cy="0"/>
        </a:xfrm>
      </p:grpSpPr>
      <p:sp>
        <p:nvSpPr>
          <p:cNvPr id="302" name="Google Shape;302;gee2452e839_0_557"/>
          <p:cNvSpPr txBox="1"/>
          <p:nvPr>
            <p:ph type="title"/>
          </p:nvPr>
        </p:nvSpPr>
        <p:spPr>
          <a:xfrm>
            <a:off x="1214533" y="600200"/>
            <a:ext cx="7929600" cy="5454300"/>
          </a:xfrm>
          <a:prstGeom prst="rect">
            <a:avLst/>
          </a:prstGeom>
        </p:spPr>
        <p:txBody>
          <a:bodyPr anchorCtr="0" anchor="ctr" bIns="121900" lIns="121900" spcFirstLastPara="1" rIns="121900" wrap="square" tIns="121900">
            <a:noAutofit/>
          </a:bodyPr>
          <a:lstStyle>
            <a:lvl1pPr lvl="0" rtl="0">
              <a:spcBef>
                <a:spcPts val="0"/>
              </a:spcBef>
              <a:spcAft>
                <a:spcPts val="0"/>
              </a:spcAft>
              <a:buSzPts val="6400"/>
              <a:buNone/>
              <a:defRPr sz="6400"/>
            </a:lvl1pPr>
            <a:lvl2pPr lvl="1" rtl="0">
              <a:spcBef>
                <a:spcPts val="0"/>
              </a:spcBef>
              <a:spcAft>
                <a:spcPts val="0"/>
              </a:spcAft>
              <a:buSzPts val="6400"/>
              <a:buNone/>
              <a:defRPr sz="6400"/>
            </a:lvl2pPr>
            <a:lvl3pPr lvl="2" rtl="0">
              <a:spcBef>
                <a:spcPts val="0"/>
              </a:spcBef>
              <a:spcAft>
                <a:spcPts val="0"/>
              </a:spcAft>
              <a:buSzPts val="6400"/>
              <a:buNone/>
              <a:defRPr sz="6400"/>
            </a:lvl3pPr>
            <a:lvl4pPr lvl="3" rtl="0">
              <a:spcBef>
                <a:spcPts val="0"/>
              </a:spcBef>
              <a:spcAft>
                <a:spcPts val="0"/>
              </a:spcAft>
              <a:buSzPts val="6400"/>
              <a:buNone/>
              <a:defRPr sz="6400"/>
            </a:lvl4pPr>
            <a:lvl5pPr lvl="4" rtl="0">
              <a:spcBef>
                <a:spcPts val="0"/>
              </a:spcBef>
              <a:spcAft>
                <a:spcPts val="0"/>
              </a:spcAft>
              <a:buSzPts val="6400"/>
              <a:buNone/>
              <a:defRPr sz="6400"/>
            </a:lvl5pPr>
            <a:lvl6pPr lvl="5" rtl="0">
              <a:spcBef>
                <a:spcPts val="0"/>
              </a:spcBef>
              <a:spcAft>
                <a:spcPts val="0"/>
              </a:spcAft>
              <a:buSzPts val="6400"/>
              <a:buNone/>
              <a:defRPr sz="6400"/>
            </a:lvl6pPr>
            <a:lvl7pPr lvl="6" rtl="0">
              <a:spcBef>
                <a:spcPts val="0"/>
              </a:spcBef>
              <a:spcAft>
                <a:spcPts val="0"/>
              </a:spcAft>
              <a:buSzPts val="6400"/>
              <a:buNone/>
              <a:defRPr sz="6400"/>
            </a:lvl7pPr>
            <a:lvl8pPr lvl="7" rtl="0">
              <a:spcBef>
                <a:spcPts val="0"/>
              </a:spcBef>
              <a:spcAft>
                <a:spcPts val="0"/>
              </a:spcAft>
              <a:buSzPts val="6400"/>
              <a:buNone/>
              <a:defRPr sz="6400"/>
            </a:lvl8pPr>
            <a:lvl9pPr lvl="8" rtl="0">
              <a:spcBef>
                <a:spcPts val="0"/>
              </a:spcBef>
              <a:spcAft>
                <a:spcPts val="0"/>
              </a:spcAft>
              <a:buSzPts val="6400"/>
              <a:buNone/>
              <a:defRPr sz="6400"/>
            </a:lvl9pPr>
          </a:lstStyle>
          <a:p/>
        </p:txBody>
      </p:sp>
      <p:sp>
        <p:nvSpPr>
          <p:cNvPr id="303" name="Google Shape;303;gee2452e839_0_557"/>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04" name="Shape 304"/>
        <p:cNvGrpSpPr/>
        <p:nvPr/>
      </p:nvGrpSpPr>
      <p:grpSpPr>
        <a:xfrm>
          <a:off x="0" y="0"/>
          <a:ext cx="0" cy="0"/>
          <a:chOff x="0" y="0"/>
          <a:chExt cx="0" cy="0"/>
        </a:xfrm>
      </p:grpSpPr>
      <p:sp>
        <p:nvSpPr>
          <p:cNvPr id="305" name="Google Shape;305;gee2452e839_0_560"/>
          <p:cNvSpPr/>
          <p:nvPr/>
        </p:nvSpPr>
        <p:spPr>
          <a:xfrm>
            <a:off x="6096000" y="-167"/>
            <a:ext cx="6096000" cy="6858000"/>
          </a:xfrm>
          <a:prstGeom prst="rect">
            <a:avLst/>
          </a:prstGeom>
          <a:solidFill>
            <a:schemeClr val="l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06" name="Google Shape;306;gee2452e839_0_560"/>
          <p:cNvSpPr txBox="1"/>
          <p:nvPr>
            <p:ph type="title"/>
          </p:nvPr>
        </p:nvSpPr>
        <p:spPr>
          <a:xfrm>
            <a:off x="1214533" y="965433"/>
            <a:ext cx="4533300" cy="2655300"/>
          </a:xfrm>
          <a:prstGeom prst="rect">
            <a:avLst/>
          </a:prstGeom>
        </p:spPr>
        <p:txBody>
          <a:bodyPr anchorCtr="0" anchor="b" bIns="121900" lIns="121900" spcFirstLastPara="1" rIns="121900" wrap="square" tIns="121900">
            <a:noAutofit/>
          </a:bodyPr>
          <a:lstStyle>
            <a:lvl1pPr lvl="0" rtl="0">
              <a:spcBef>
                <a:spcPts val="0"/>
              </a:spcBef>
              <a:spcAft>
                <a:spcPts val="0"/>
              </a:spcAft>
              <a:buSzPts val="5600"/>
              <a:buNone/>
              <a:defRPr sz="5600"/>
            </a:lvl1pPr>
            <a:lvl2pPr lvl="1" rtl="0" algn="ctr">
              <a:spcBef>
                <a:spcPts val="0"/>
              </a:spcBef>
              <a:spcAft>
                <a:spcPts val="0"/>
              </a:spcAft>
              <a:buSzPts val="5600"/>
              <a:buNone/>
              <a:defRPr sz="5600"/>
            </a:lvl2pPr>
            <a:lvl3pPr lvl="2" rtl="0" algn="ctr">
              <a:spcBef>
                <a:spcPts val="0"/>
              </a:spcBef>
              <a:spcAft>
                <a:spcPts val="0"/>
              </a:spcAft>
              <a:buSzPts val="5600"/>
              <a:buNone/>
              <a:defRPr sz="5600"/>
            </a:lvl3pPr>
            <a:lvl4pPr lvl="3" rtl="0" algn="ctr">
              <a:spcBef>
                <a:spcPts val="0"/>
              </a:spcBef>
              <a:spcAft>
                <a:spcPts val="0"/>
              </a:spcAft>
              <a:buSzPts val="5600"/>
              <a:buNone/>
              <a:defRPr sz="5600"/>
            </a:lvl4pPr>
            <a:lvl5pPr lvl="4" rtl="0" algn="ctr">
              <a:spcBef>
                <a:spcPts val="0"/>
              </a:spcBef>
              <a:spcAft>
                <a:spcPts val="0"/>
              </a:spcAft>
              <a:buSzPts val="5600"/>
              <a:buNone/>
              <a:defRPr sz="5600"/>
            </a:lvl5pPr>
            <a:lvl6pPr lvl="5" rtl="0" algn="ctr">
              <a:spcBef>
                <a:spcPts val="0"/>
              </a:spcBef>
              <a:spcAft>
                <a:spcPts val="0"/>
              </a:spcAft>
              <a:buSzPts val="5600"/>
              <a:buNone/>
              <a:defRPr sz="5600"/>
            </a:lvl6pPr>
            <a:lvl7pPr lvl="6" rtl="0" algn="ctr">
              <a:spcBef>
                <a:spcPts val="0"/>
              </a:spcBef>
              <a:spcAft>
                <a:spcPts val="0"/>
              </a:spcAft>
              <a:buSzPts val="5600"/>
              <a:buNone/>
              <a:defRPr sz="5600"/>
            </a:lvl7pPr>
            <a:lvl8pPr lvl="7" rtl="0" algn="ctr">
              <a:spcBef>
                <a:spcPts val="0"/>
              </a:spcBef>
              <a:spcAft>
                <a:spcPts val="0"/>
              </a:spcAft>
              <a:buSzPts val="5600"/>
              <a:buNone/>
              <a:defRPr sz="5600"/>
            </a:lvl8pPr>
            <a:lvl9pPr lvl="8" rtl="0" algn="ctr">
              <a:spcBef>
                <a:spcPts val="0"/>
              </a:spcBef>
              <a:spcAft>
                <a:spcPts val="0"/>
              </a:spcAft>
              <a:buSzPts val="5600"/>
              <a:buNone/>
              <a:defRPr sz="5600"/>
            </a:lvl9pPr>
          </a:lstStyle>
          <a:p/>
        </p:txBody>
      </p:sp>
      <p:sp>
        <p:nvSpPr>
          <p:cNvPr id="307" name="Google Shape;307;gee2452e839_0_560"/>
          <p:cNvSpPr txBox="1"/>
          <p:nvPr>
            <p:ph idx="1" type="subTitle"/>
          </p:nvPr>
        </p:nvSpPr>
        <p:spPr>
          <a:xfrm>
            <a:off x="1214533" y="3737433"/>
            <a:ext cx="4533300" cy="1646700"/>
          </a:xfrm>
          <a:prstGeom prst="rect">
            <a:avLst/>
          </a:prstGeom>
        </p:spPr>
        <p:txBody>
          <a:bodyPr anchorCtr="0" anchor="t" bIns="121900" lIns="121900" spcFirstLastPara="1" rIns="121900" wrap="square" tIns="121900">
            <a:noAutofit/>
          </a:bodyPr>
          <a:lstStyle>
            <a:lvl1pPr lvl="0" rtl="0">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308" name="Google Shape;308;gee2452e839_0_560"/>
          <p:cNvSpPr txBox="1"/>
          <p:nvPr>
            <p:ph idx="2" type="body"/>
          </p:nvPr>
        </p:nvSpPr>
        <p:spPr>
          <a:xfrm>
            <a:off x="6586000" y="1202867"/>
            <a:ext cx="4710900" cy="4519500"/>
          </a:xfrm>
          <a:prstGeom prst="rect">
            <a:avLst/>
          </a:prstGeom>
        </p:spPr>
        <p:txBody>
          <a:bodyPr anchorCtr="0" anchor="ctr" bIns="121900" lIns="121900" spcFirstLastPara="1" rIns="121900" wrap="square" tIns="121900">
            <a:noAutofit/>
          </a:bodyPr>
          <a:lstStyle>
            <a:lvl1pPr indent="-431800" lvl="0" marL="457200" rtl="0">
              <a:spcBef>
                <a:spcPts val="0"/>
              </a:spcBef>
              <a:spcAft>
                <a:spcPts val="0"/>
              </a:spcAft>
              <a:buSzPts val="3200"/>
              <a:buChar char="●"/>
              <a:defRPr/>
            </a:lvl1pPr>
            <a:lvl2pPr indent="-381000" lvl="1" marL="914400" rtl="0">
              <a:spcBef>
                <a:spcPts val="2100"/>
              </a:spcBef>
              <a:spcAft>
                <a:spcPts val="0"/>
              </a:spcAft>
              <a:buSzPts val="2400"/>
              <a:buChar char="○"/>
              <a:defRPr/>
            </a:lvl2pPr>
            <a:lvl3pPr indent="-381000" lvl="2" marL="1371600" rtl="0">
              <a:spcBef>
                <a:spcPts val="2100"/>
              </a:spcBef>
              <a:spcAft>
                <a:spcPts val="0"/>
              </a:spcAft>
              <a:buSzPts val="2400"/>
              <a:buChar char="■"/>
              <a:defRPr/>
            </a:lvl3pPr>
            <a:lvl4pPr indent="-361950" lvl="3" marL="1828800" rtl="0">
              <a:spcBef>
                <a:spcPts val="2100"/>
              </a:spcBef>
              <a:spcAft>
                <a:spcPts val="0"/>
              </a:spcAft>
              <a:buSzPts val="2100"/>
              <a:buChar char="●"/>
              <a:defRPr/>
            </a:lvl4pPr>
            <a:lvl5pPr indent="-361950" lvl="4" marL="2286000" rtl="0">
              <a:spcBef>
                <a:spcPts val="2100"/>
              </a:spcBef>
              <a:spcAft>
                <a:spcPts val="0"/>
              </a:spcAft>
              <a:buSzPts val="2100"/>
              <a:buChar char="○"/>
              <a:defRPr/>
            </a:lvl5pPr>
            <a:lvl6pPr indent="-349250" lvl="5" marL="2743200" rtl="0">
              <a:spcBef>
                <a:spcPts val="2100"/>
              </a:spcBef>
              <a:spcAft>
                <a:spcPts val="0"/>
              </a:spcAft>
              <a:buSzPts val="1900"/>
              <a:buChar char="■"/>
              <a:defRPr/>
            </a:lvl6pPr>
            <a:lvl7pPr indent="-349250" lvl="6" marL="3200400" rtl="0">
              <a:spcBef>
                <a:spcPts val="2100"/>
              </a:spcBef>
              <a:spcAft>
                <a:spcPts val="0"/>
              </a:spcAft>
              <a:buSzPts val="1900"/>
              <a:buChar char="●"/>
              <a:defRPr/>
            </a:lvl7pPr>
            <a:lvl8pPr indent="-349250" lvl="7" marL="3657600" rtl="0">
              <a:spcBef>
                <a:spcPts val="2100"/>
              </a:spcBef>
              <a:spcAft>
                <a:spcPts val="0"/>
              </a:spcAft>
              <a:buSzPts val="1900"/>
              <a:buChar char="○"/>
              <a:defRPr/>
            </a:lvl8pPr>
            <a:lvl9pPr indent="-349250" lvl="8" marL="4114800" rtl="0">
              <a:spcBef>
                <a:spcPts val="2100"/>
              </a:spcBef>
              <a:spcAft>
                <a:spcPts val="2100"/>
              </a:spcAft>
              <a:buSzPts val="1900"/>
              <a:buChar char="■"/>
              <a:defRPr/>
            </a:lvl9pPr>
          </a:lstStyle>
          <a:p/>
        </p:txBody>
      </p:sp>
      <p:sp>
        <p:nvSpPr>
          <p:cNvPr id="309" name="Google Shape;309;gee2452e839_0_560"/>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CAPTION_ONLY">
    <p:spTree>
      <p:nvGrpSpPr>
        <p:cNvPr id="310" name="Shape 310"/>
        <p:cNvGrpSpPr/>
        <p:nvPr/>
      </p:nvGrpSpPr>
      <p:grpSpPr>
        <a:xfrm>
          <a:off x="0" y="0"/>
          <a:ext cx="0" cy="0"/>
          <a:chOff x="0" y="0"/>
          <a:chExt cx="0" cy="0"/>
        </a:xfrm>
      </p:grpSpPr>
      <p:sp>
        <p:nvSpPr>
          <p:cNvPr id="311" name="Google Shape;311;gee2452e839_0_566"/>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
        <p:nvSpPr>
          <p:cNvPr id="312" name="Google Shape;312;gee2452e839_0_566"/>
          <p:cNvSpPr txBox="1"/>
          <p:nvPr>
            <p:ph type="title"/>
          </p:nvPr>
        </p:nvSpPr>
        <p:spPr>
          <a:xfrm>
            <a:off x="414083" y="818867"/>
            <a:ext cx="11360700" cy="2994300"/>
          </a:xfrm>
          <a:prstGeom prst="rect">
            <a:avLst/>
          </a:prstGeom>
        </p:spPr>
        <p:txBody>
          <a:bodyPr anchorCtr="0" anchor="b" bIns="121900" lIns="121900" spcFirstLastPara="1" rIns="121900" wrap="square" tIns="121900">
            <a:noAutofit/>
          </a:bodyPr>
          <a:lstStyle>
            <a:lvl1pPr lvl="0" rtl="0" algn="ctr">
              <a:spcBef>
                <a:spcPts val="0"/>
              </a:spcBef>
              <a:spcAft>
                <a:spcPts val="0"/>
              </a:spcAft>
              <a:buSzPts val="6900"/>
              <a:buNone/>
              <a:defRPr b="1" sz="6900">
                <a:latin typeface="Source Sans Pro"/>
                <a:ea typeface="Source Sans Pro"/>
                <a:cs typeface="Source Sans Pro"/>
                <a:sym typeface="Source Sans Pro"/>
              </a:defRPr>
            </a:lvl1pPr>
            <a:lvl2pPr lvl="1" rtl="0">
              <a:spcBef>
                <a:spcPts val="0"/>
              </a:spcBef>
              <a:spcAft>
                <a:spcPts val="0"/>
              </a:spcAft>
              <a:buSzPts val="3700"/>
              <a:buNone/>
              <a:defRPr>
                <a:latin typeface="Source Sans Pro"/>
                <a:ea typeface="Source Sans Pro"/>
                <a:cs typeface="Source Sans Pro"/>
                <a:sym typeface="Source Sans Pro"/>
              </a:defRPr>
            </a:lvl2pPr>
            <a:lvl3pPr lvl="2" rtl="0">
              <a:spcBef>
                <a:spcPts val="0"/>
              </a:spcBef>
              <a:spcAft>
                <a:spcPts val="0"/>
              </a:spcAft>
              <a:buSzPts val="3700"/>
              <a:buNone/>
              <a:defRPr>
                <a:latin typeface="Source Sans Pro"/>
                <a:ea typeface="Source Sans Pro"/>
                <a:cs typeface="Source Sans Pro"/>
                <a:sym typeface="Source Sans Pro"/>
              </a:defRPr>
            </a:lvl3pPr>
            <a:lvl4pPr lvl="3" rtl="0">
              <a:spcBef>
                <a:spcPts val="0"/>
              </a:spcBef>
              <a:spcAft>
                <a:spcPts val="0"/>
              </a:spcAft>
              <a:buSzPts val="3700"/>
              <a:buNone/>
              <a:defRPr>
                <a:latin typeface="Source Sans Pro"/>
                <a:ea typeface="Source Sans Pro"/>
                <a:cs typeface="Source Sans Pro"/>
                <a:sym typeface="Source Sans Pro"/>
              </a:defRPr>
            </a:lvl4pPr>
            <a:lvl5pPr lvl="4" rtl="0">
              <a:spcBef>
                <a:spcPts val="0"/>
              </a:spcBef>
              <a:spcAft>
                <a:spcPts val="0"/>
              </a:spcAft>
              <a:buSzPts val="3700"/>
              <a:buNone/>
              <a:defRPr>
                <a:latin typeface="Source Sans Pro"/>
                <a:ea typeface="Source Sans Pro"/>
                <a:cs typeface="Source Sans Pro"/>
                <a:sym typeface="Source Sans Pro"/>
              </a:defRPr>
            </a:lvl5pPr>
            <a:lvl6pPr lvl="5" rtl="0">
              <a:spcBef>
                <a:spcPts val="0"/>
              </a:spcBef>
              <a:spcAft>
                <a:spcPts val="0"/>
              </a:spcAft>
              <a:buSzPts val="3700"/>
              <a:buNone/>
              <a:defRPr>
                <a:latin typeface="Source Sans Pro"/>
                <a:ea typeface="Source Sans Pro"/>
                <a:cs typeface="Source Sans Pro"/>
                <a:sym typeface="Source Sans Pro"/>
              </a:defRPr>
            </a:lvl6pPr>
            <a:lvl7pPr lvl="6" rtl="0">
              <a:spcBef>
                <a:spcPts val="0"/>
              </a:spcBef>
              <a:spcAft>
                <a:spcPts val="0"/>
              </a:spcAft>
              <a:buSzPts val="3700"/>
              <a:buNone/>
              <a:defRPr>
                <a:latin typeface="Source Sans Pro"/>
                <a:ea typeface="Source Sans Pro"/>
                <a:cs typeface="Source Sans Pro"/>
                <a:sym typeface="Source Sans Pro"/>
              </a:defRPr>
            </a:lvl7pPr>
            <a:lvl8pPr lvl="7" rtl="0">
              <a:spcBef>
                <a:spcPts val="0"/>
              </a:spcBef>
              <a:spcAft>
                <a:spcPts val="0"/>
              </a:spcAft>
              <a:buSzPts val="3700"/>
              <a:buNone/>
              <a:defRPr>
                <a:latin typeface="Source Sans Pro"/>
                <a:ea typeface="Source Sans Pro"/>
                <a:cs typeface="Source Sans Pro"/>
                <a:sym typeface="Source Sans Pro"/>
              </a:defRPr>
            </a:lvl8pPr>
            <a:lvl9pPr lvl="8" rtl="0">
              <a:spcBef>
                <a:spcPts val="0"/>
              </a:spcBef>
              <a:spcAft>
                <a:spcPts val="0"/>
              </a:spcAft>
              <a:buSzPts val="3700"/>
              <a:buNone/>
              <a:defRPr>
                <a:latin typeface="Source Sans Pro"/>
                <a:ea typeface="Source Sans Pro"/>
                <a:cs typeface="Source Sans Pro"/>
                <a:sym typeface="Source Sans Pro"/>
              </a:defRPr>
            </a:lvl9pPr>
          </a:lstStyle>
          <a:p/>
        </p:txBody>
      </p:sp>
      <p:sp>
        <p:nvSpPr>
          <p:cNvPr id="313" name="Google Shape;313;gee2452e839_0_566"/>
          <p:cNvSpPr txBox="1"/>
          <p:nvPr>
            <p:ph idx="1" type="subTitle"/>
          </p:nvPr>
        </p:nvSpPr>
        <p:spPr>
          <a:xfrm>
            <a:off x="414083" y="3845733"/>
            <a:ext cx="11360700" cy="1111200"/>
          </a:xfrm>
          <a:prstGeom prst="rect">
            <a:avLst/>
          </a:prstGeom>
        </p:spPr>
        <p:txBody>
          <a:bodyPr anchorCtr="0" anchor="t" bIns="121900" lIns="121900" spcFirstLastPara="1" rIns="121900" wrap="square" tIns="121900">
            <a:noAutofit/>
          </a:bodyPr>
          <a:lstStyle>
            <a:lvl1pPr lvl="0" rtl="0" algn="ctr">
              <a:spcBef>
                <a:spcPts val="0"/>
              </a:spcBef>
              <a:spcAft>
                <a:spcPts val="0"/>
              </a:spcAft>
              <a:buSzPts val="3700"/>
              <a:buNone/>
              <a:defRPr sz="3700"/>
            </a:lvl1pPr>
            <a:lvl2pPr lvl="1" rtl="0">
              <a:spcBef>
                <a:spcPts val="2100"/>
              </a:spcBef>
              <a:spcAft>
                <a:spcPts val="0"/>
              </a:spcAft>
              <a:buSzPts val="2400"/>
              <a:buNone/>
              <a:defRPr/>
            </a:lvl2pPr>
            <a:lvl3pPr lvl="2" rtl="0">
              <a:spcBef>
                <a:spcPts val="2100"/>
              </a:spcBef>
              <a:spcAft>
                <a:spcPts val="0"/>
              </a:spcAft>
              <a:buSzPts val="2400"/>
              <a:buNone/>
              <a:defRPr/>
            </a:lvl3pPr>
            <a:lvl4pPr lvl="3" rtl="0">
              <a:spcBef>
                <a:spcPts val="2100"/>
              </a:spcBef>
              <a:spcAft>
                <a:spcPts val="0"/>
              </a:spcAft>
              <a:buSzPts val="2100"/>
              <a:buNone/>
              <a:defRPr/>
            </a:lvl4pPr>
            <a:lvl5pPr lvl="4" rtl="0">
              <a:spcBef>
                <a:spcPts val="2100"/>
              </a:spcBef>
              <a:spcAft>
                <a:spcPts val="0"/>
              </a:spcAft>
              <a:buSzPts val="2100"/>
              <a:buNone/>
              <a:defRPr/>
            </a:lvl5pPr>
            <a:lvl6pPr lvl="5" rtl="0">
              <a:spcBef>
                <a:spcPts val="2100"/>
              </a:spcBef>
              <a:spcAft>
                <a:spcPts val="0"/>
              </a:spcAft>
              <a:buSzPts val="1900"/>
              <a:buNone/>
              <a:defRPr/>
            </a:lvl6pPr>
            <a:lvl7pPr lvl="6" rtl="0">
              <a:spcBef>
                <a:spcPts val="2100"/>
              </a:spcBef>
              <a:spcAft>
                <a:spcPts val="0"/>
              </a:spcAft>
              <a:buSzPts val="1900"/>
              <a:buNone/>
              <a:defRPr/>
            </a:lvl7pPr>
            <a:lvl8pPr lvl="7" rtl="0">
              <a:spcBef>
                <a:spcPts val="2100"/>
              </a:spcBef>
              <a:spcAft>
                <a:spcPts val="0"/>
              </a:spcAft>
              <a:buSzPts val="1900"/>
              <a:buNone/>
              <a:defRPr/>
            </a:lvl8pPr>
            <a:lvl9pPr lvl="8" rtl="0">
              <a:spcBef>
                <a:spcPts val="2100"/>
              </a:spcBef>
              <a:spcAft>
                <a:spcPts val="2100"/>
              </a:spcAft>
              <a:buSzPts val="1900"/>
              <a:buNone/>
              <a:defRPr/>
            </a:lvl9pPr>
          </a:lstStyle>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314" name="Shape 314"/>
        <p:cNvGrpSpPr/>
        <p:nvPr/>
      </p:nvGrpSpPr>
      <p:grpSpPr>
        <a:xfrm>
          <a:off x="0" y="0"/>
          <a:ext cx="0" cy="0"/>
          <a:chOff x="0" y="0"/>
          <a:chExt cx="0" cy="0"/>
        </a:xfrm>
      </p:grpSpPr>
      <p:sp>
        <p:nvSpPr>
          <p:cNvPr id="315" name="Google Shape;315;gee2452e839_0_570"/>
          <p:cNvSpPr txBox="1"/>
          <p:nvPr>
            <p:ph hasCustomPrompt="1" type="title"/>
          </p:nvPr>
        </p:nvSpPr>
        <p:spPr>
          <a:xfrm>
            <a:off x="415600" y="1144467"/>
            <a:ext cx="11360700" cy="2265600"/>
          </a:xfrm>
          <a:prstGeom prst="rect">
            <a:avLst/>
          </a:prstGeom>
        </p:spPr>
        <p:txBody>
          <a:bodyPr anchorCtr="0" anchor="b" bIns="121900" lIns="121900" spcFirstLastPara="1" rIns="121900" wrap="square" tIns="121900">
            <a:noAutofit/>
          </a:bodyPr>
          <a:lstStyle>
            <a:lvl1pPr lvl="0" rtl="0" algn="ctr">
              <a:spcBef>
                <a:spcPts val="0"/>
              </a:spcBef>
              <a:spcAft>
                <a:spcPts val="0"/>
              </a:spcAft>
              <a:buSzPts val="16000"/>
              <a:buNone/>
              <a:defRPr sz="16000"/>
            </a:lvl1pPr>
            <a:lvl2pPr lvl="1" rtl="0" algn="ctr">
              <a:spcBef>
                <a:spcPts val="0"/>
              </a:spcBef>
              <a:spcAft>
                <a:spcPts val="0"/>
              </a:spcAft>
              <a:buSzPts val="16000"/>
              <a:buNone/>
              <a:defRPr sz="16000"/>
            </a:lvl2pPr>
            <a:lvl3pPr lvl="2" rtl="0" algn="ctr">
              <a:spcBef>
                <a:spcPts val="0"/>
              </a:spcBef>
              <a:spcAft>
                <a:spcPts val="0"/>
              </a:spcAft>
              <a:buSzPts val="16000"/>
              <a:buNone/>
              <a:defRPr sz="16000"/>
            </a:lvl3pPr>
            <a:lvl4pPr lvl="3" rtl="0" algn="ctr">
              <a:spcBef>
                <a:spcPts val="0"/>
              </a:spcBef>
              <a:spcAft>
                <a:spcPts val="0"/>
              </a:spcAft>
              <a:buSzPts val="16000"/>
              <a:buNone/>
              <a:defRPr sz="16000"/>
            </a:lvl4pPr>
            <a:lvl5pPr lvl="4" rtl="0" algn="ctr">
              <a:spcBef>
                <a:spcPts val="0"/>
              </a:spcBef>
              <a:spcAft>
                <a:spcPts val="0"/>
              </a:spcAft>
              <a:buSzPts val="16000"/>
              <a:buNone/>
              <a:defRPr sz="16000"/>
            </a:lvl5pPr>
            <a:lvl6pPr lvl="5" rtl="0" algn="ctr">
              <a:spcBef>
                <a:spcPts val="0"/>
              </a:spcBef>
              <a:spcAft>
                <a:spcPts val="0"/>
              </a:spcAft>
              <a:buSzPts val="16000"/>
              <a:buNone/>
              <a:defRPr sz="16000"/>
            </a:lvl6pPr>
            <a:lvl7pPr lvl="6" rtl="0" algn="ctr">
              <a:spcBef>
                <a:spcPts val="0"/>
              </a:spcBef>
              <a:spcAft>
                <a:spcPts val="0"/>
              </a:spcAft>
              <a:buSzPts val="16000"/>
              <a:buNone/>
              <a:defRPr sz="16000"/>
            </a:lvl7pPr>
            <a:lvl8pPr lvl="7" rtl="0" algn="ctr">
              <a:spcBef>
                <a:spcPts val="0"/>
              </a:spcBef>
              <a:spcAft>
                <a:spcPts val="0"/>
              </a:spcAft>
              <a:buSzPts val="16000"/>
              <a:buNone/>
              <a:defRPr sz="16000"/>
            </a:lvl8pPr>
            <a:lvl9pPr lvl="8" rtl="0" algn="ctr">
              <a:spcBef>
                <a:spcPts val="0"/>
              </a:spcBef>
              <a:spcAft>
                <a:spcPts val="0"/>
              </a:spcAft>
              <a:buSzPts val="16000"/>
              <a:buNone/>
              <a:defRPr sz="16000"/>
            </a:lvl9pPr>
          </a:lstStyle>
          <a:p>
            <a:r>
              <a:t>xx%</a:t>
            </a:r>
          </a:p>
        </p:txBody>
      </p:sp>
      <p:sp>
        <p:nvSpPr>
          <p:cNvPr id="316" name="Google Shape;316;gee2452e839_0_570"/>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
        <p:nvSpPr>
          <p:cNvPr id="317" name="Google Shape;317;gee2452e839_0_570"/>
          <p:cNvSpPr txBox="1"/>
          <p:nvPr>
            <p:ph idx="1" type="body"/>
          </p:nvPr>
        </p:nvSpPr>
        <p:spPr>
          <a:xfrm>
            <a:off x="2032000" y="3377133"/>
            <a:ext cx="7784400" cy="2103600"/>
          </a:xfrm>
          <a:prstGeom prst="rect">
            <a:avLst/>
          </a:prstGeom>
        </p:spPr>
        <p:txBody>
          <a:bodyPr anchorCtr="0" anchor="t" bIns="121900" lIns="121900" spcFirstLastPara="1" rIns="121900" wrap="square" tIns="121900">
            <a:noAutofit/>
          </a:bodyPr>
          <a:lstStyle>
            <a:lvl1pPr indent="-431800" lvl="0" marL="457200" rtl="0" algn="ctr">
              <a:spcBef>
                <a:spcPts val="0"/>
              </a:spcBef>
              <a:spcAft>
                <a:spcPts val="0"/>
              </a:spcAft>
              <a:buSzPts val="3200"/>
              <a:buChar char="●"/>
              <a:defRPr/>
            </a:lvl1pPr>
            <a:lvl2pPr indent="-381000" lvl="1" marL="914400" rtl="0" algn="ctr">
              <a:spcBef>
                <a:spcPts val="2100"/>
              </a:spcBef>
              <a:spcAft>
                <a:spcPts val="0"/>
              </a:spcAft>
              <a:buSzPts val="2400"/>
              <a:buChar char="○"/>
              <a:defRPr/>
            </a:lvl2pPr>
            <a:lvl3pPr indent="-381000" lvl="2" marL="1371600" rtl="0" algn="ctr">
              <a:spcBef>
                <a:spcPts val="2100"/>
              </a:spcBef>
              <a:spcAft>
                <a:spcPts val="0"/>
              </a:spcAft>
              <a:buSzPts val="2400"/>
              <a:buChar char="■"/>
              <a:defRPr/>
            </a:lvl3pPr>
            <a:lvl4pPr indent="-361950" lvl="3" marL="1828800" rtl="0" algn="ctr">
              <a:spcBef>
                <a:spcPts val="2100"/>
              </a:spcBef>
              <a:spcAft>
                <a:spcPts val="0"/>
              </a:spcAft>
              <a:buSzPts val="2100"/>
              <a:buChar char="●"/>
              <a:defRPr/>
            </a:lvl4pPr>
            <a:lvl5pPr indent="-361950" lvl="4" marL="2286000" rtl="0" algn="ctr">
              <a:spcBef>
                <a:spcPts val="2100"/>
              </a:spcBef>
              <a:spcAft>
                <a:spcPts val="0"/>
              </a:spcAft>
              <a:buSzPts val="2100"/>
              <a:buChar char="○"/>
              <a:defRPr/>
            </a:lvl5pPr>
            <a:lvl6pPr indent="-349250" lvl="5" marL="2743200" rtl="0" algn="ctr">
              <a:spcBef>
                <a:spcPts val="2100"/>
              </a:spcBef>
              <a:spcAft>
                <a:spcPts val="0"/>
              </a:spcAft>
              <a:buSzPts val="1900"/>
              <a:buChar char="■"/>
              <a:defRPr/>
            </a:lvl6pPr>
            <a:lvl7pPr indent="-349250" lvl="6" marL="3200400" rtl="0" algn="ctr">
              <a:spcBef>
                <a:spcPts val="2100"/>
              </a:spcBef>
              <a:spcAft>
                <a:spcPts val="0"/>
              </a:spcAft>
              <a:buSzPts val="1900"/>
              <a:buChar char="●"/>
              <a:defRPr/>
            </a:lvl7pPr>
            <a:lvl8pPr indent="-349250" lvl="7" marL="3657600" rtl="0" algn="ctr">
              <a:spcBef>
                <a:spcPts val="2100"/>
              </a:spcBef>
              <a:spcAft>
                <a:spcPts val="0"/>
              </a:spcAft>
              <a:buSzPts val="1900"/>
              <a:buChar char="○"/>
              <a:defRPr/>
            </a:lvl8pPr>
            <a:lvl9pPr indent="-349250" lvl="8" marL="4114800" rtl="0" algn="ctr">
              <a:spcBef>
                <a:spcPts val="2100"/>
              </a:spcBef>
              <a:spcAft>
                <a:spcPts val="2100"/>
              </a:spcAft>
              <a:buSzPts val="1900"/>
              <a:buChar char="■"/>
              <a:defRPr/>
            </a:lvl9pPr>
          </a:lstStyle>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18" name="Shape 318"/>
        <p:cNvGrpSpPr/>
        <p:nvPr/>
      </p:nvGrpSpPr>
      <p:grpSpPr>
        <a:xfrm>
          <a:off x="0" y="0"/>
          <a:ext cx="0" cy="0"/>
          <a:chOff x="0" y="0"/>
          <a:chExt cx="0" cy="0"/>
        </a:xfrm>
      </p:grpSpPr>
      <p:sp>
        <p:nvSpPr>
          <p:cNvPr id="319" name="Google Shape;319;gee2452e839_0_574"/>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1">
    <p:spTree>
      <p:nvGrpSpPr>
        <p:cNvPr id="320" name="Shape 320"/>
        <p:cNvGrpSpPr/>
        <p:nvPr/>
      </p:nvGrpSpPr>
      <p:grpSpPr>
        <a:xfrm>
          <a:off x="0" y="0"/>
          <a:ext cx="0" cy="0"/>
          <a:chOff x="0" y="0"/>
          <a:chExt cx="0" cy="0"/>
        </a:xfrm>
      </p:grpSpPr>
      <p:sp>
        <p:nvSpPr>
          <p:cNvPr id="321" name="Google Shape;321;gee2452e839_0_576"/>
          <p:cNvSpPr txBox="1"/>
          <p:nvPr>
            <p:ph type="ctrTitle"/>
          </p:nvPr>
        </p:nvSpPr>
        <p:spPr>
          <a:xfrm>
            <a:off x="1524000" y="1122363"/>
            <a:ext cx="9144000" cy="2387700"/>
          </a:xfrm>
          <a:prstGeom prst="rect">
            <a:avLst/>
          </a:prstGeom>
          <a:noFill/>
          <a:ln>
            <a:noFill/>
          </a:ln>
        </p:spPr>
        <p:txBody>
          <a:bodyPr anchorCtr="0" anchor="b" bIns="45700" lIns="91425" spcFirstLastPara="1" rIns="91425" wrap="square" tIns="45700">
            <a:noAutofit/>
          </a:bodyPr>
          <a:lstStyle>
            <a:lvl1pPr lvl="0" rtl="0" algn="ctr">
              <a:lnSpc>
                <a:spcPct val="90000"/>
              </a:lnSpc>
              <a:spcBef>
                <a:spcPts val="0"/>
              </a:spcBef>
              <a:spcAft>
                <a:spcPts val="0"/>
              </a:spcAft>
              <a:buClr>
                <a:schemeClr val="dk1"/>
              </a:buClr>
              <a:buSzPts val="6000"/>
              <a:buFont typeface="Calibri"/>
              <a:buNone/>
              <a:defRPr sz="6000"/>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p:txBody>
      </p:sp>
      <p:sp>
        <p:nvSpPr>
          <p:cNvPr id="322" name="Google Shape;322;gee2452e839_0_576"/>
          <p:cNvSpPr txBox="1"/>
          <p:nvPr>
            <p:ph idx="1" type="subTitle"/>
          </p:nvPr>
        </p:nvSpPr>
        <p:spPr>
          <a:xfrm>
            <a:off x="1524000" y="3602038"/>
            <a:ext cx="9144000" cy="1655700"/>
          </a:xfrm>
          <a:prstGeom prst="rect">
            <a:avLst/>
          </a:prstGeom>
          <a:noFill/>
          <a:ln>
            <a:noFill/>
          </a:ln>
        </p:spPr>
        <p:txBody>
          <a:bodyPr anchorCtr="0" anchor="t" bIns="45700" lIns="91425" spcFirstLastPara="1" rIns="91425" wrap="square" tIns="45700">
            <a:noAutofit/>
          </a:bodyPr>
          <a:lstStyle>
            <a:lvl1pPr lvl="0" rtl="0" algn="ctr">
              <a:lnSpc>
                <a:spcPct val="90000"/>
              </a:lnSpc>
              <a:spcBef>
                <a:spcPts val="1100"/>
              </a:spcBef>
              <a:spcAft>
                <a:spcPts val="0"/>
              </a:spcAft>
              <a:buClr>
                <a:schemeClr val="dk1"/>
              </a:buClr>
              <a:buSzPts val="2400"/>
              <a:buNone/>
              <a:defRPr sz="2400"/>
            </a:lvl1pPr>
            <a:lvl2pPr lvl="1" rtl="0" algn="ctr">
              <a:lnSpc>
                <a:spcPct val="90000"/>
              </a:lnSpc>
              <a:spcBef>
                <a:spcPts val="2100"/>
              </a:spcBef>
              <a:spcAft>
                <a:spcPts val="0"/>
              </a:spcAft>
              <a:buClr>
                <a:schemeClr val="dk1"/>
              </a:buClr>
              <a:buSzPts val="2000"/>
              <a:buNone/>
              <a:defRPr sz="2000"/>
            </a:lvl2pPr>
            <a:lvl3pPr lvl="2" rtl="0" algn="ctr">
              <a:lnSpc>
                <a:spcPct val="90000"/>
              </a:lnSpc>
              <a:spcBef>
                <a:spcPts val="2100"/>
              </a:spcBef>
              <a:spcAft>
                <a:spcPts val="0"/>
              </a:spcAft>
              <a:buClr>
                <a:schemeClr val="dk1"/>
              </a:buClr>
              <a:buSzPts val="1900"/>
              <a:buNone/>
              <a:defRPr sz="1900"/>
            </a:lvl3pPr>
            <a:lvl4pPr lvl="3" rtl="0" algn="ctr">
              <a:lnSpc>
                <a:spcPct val="90000"/>
              </a:lnSpc>
              <a:spcBef>
                <a:spcPts val="2100"/>
              </a:spcBef>
              <a:spcAft>
                <a:spcPts val="0"/>
              </a:spcAft>
              <a:buClr>
                <a:schemeClr val="dk1"/>
              </a:buClr>
              <a:buSzPts val="1600"/>
              <a:buNone/>
              <a:defRPr sz="1600"/>
            </a:lvl4pPr>
            <a:lvl5pPr lvl="4" rtl="0" algn="ctr">
              <a:lnSpc>
                <a:spcPct val="90000"/>
              </a:lnSpc>
              <a:spcBef>
                <a:spcPts val="2100"/>
              </a:spcBef>
              <a:spcAft>
                <a:spcPts val="0"/>
              </a:spcAft>
              <a:buClr>
                <a:schemeClr val="dk1"/>
              </a:buClr>
              <a:buSzPts val="1600"/>
              <a:buNone/>
              <a:defRPr sz="1600"/>
            </a:lvl5pPr>
            <a:lvl6pPr lvl="5" rtl="0" algn="ctr">
              <a:lnSpc>
                <a:spcPct val="90000"/>
              </a:lnSpc>
              <a:spcBef>
                <a:spcPts val="2100"/>
              </a:spcBef>
              <a:spcAft>
                <a:spcPts val="0"/>
              </a:spcAft>
              <a:buClr>
                <a:schemeClr val="dk1"/>
              </a:buClr>
              <a:buSzPts val="1600"/>
              <a:buNone/>
              <a:defRPr sz="1600"/>
            </a:lvl6pPr>
            <a:lvl7pPr lvl="6" rtl="0" algn="ctr">
              <a:lnSpc>
                <a:spcPct val="90000"/>
              </a:lnSpc>
              <a:spcBef>
                <a:spcPts val="2100"/>
              </a:spcBef>
              <a:spcAft>
                <a:spcPts val="0"/>
              </a:spcAft>
              <a:buClr>
                <a:schemeClr val="dk1"/>
              </a:buClr>
              <a:buSzPts val="1600"/>
              <a:buNone/>
              <a:defRPr sz="1600"/>
            </a:lvl7pPr>
            <a:lvl8pPr lvl="7" rtl="0" algn="ctr">
              <a:lnSpc>
                <a:spcPct val="90000"/>
              </a:lnSpc>
              <a:spcBef>
                <a:spcPts val="2100"/>
              </a:spcBef>
              <a:spcAft>
                <a:spcPts val="0"/>
              </a:spcAft>
              <a:buClr>
                <a:schemeClr val="dk1"/>
              </a:buClr>
              <a:buSzPts val="1600"/>
              <a:buNone/>
              <a:defRPr sz="1600"/>
            </a:lvl8pPr>
            <a:lvl9pPr lvl="8" rtl="0" algn="ctr">
              <a:lnSpc>
                <a:spcPct val="90000"/>
              </a:lnSpc>
              <a:spcBef>
                <a:spcPts val="2100"/>
              </a:spcBef>
              <a:spcAft>
                <a:spcPts val="2100"/>
              </a:spcAft>
              <a:buClr>
                <a:schemeClr val="dk1"/>
              </a:buClr>
              <a:buSzPts val="1600"/>
              <a:buNone/>
              <a:defRPr sz="1600"/>
            </a:lvl9pPr>
          </a:lstStyle>
          <a:p/>
        </p:txBody>
      </p:sp>
      <p:sp>
        <p:nvSpPr>
          <p:cNvPr id="323" name="Google Shape;323;gee2452e839_0_576"/>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500"/>
              <a:buNone/>
              <a:defRPr sz="1500"/>
            </a:lvl1pPr>
            <a:lvl2pPr lvl="1" rtl="0" algn="l">
              <a:spcBef>
                <a:spcPts val="0"/>
              </a:spcBef>
              <a:spcAft>
                <a:spcPts val="0"/>
              </a:spcAft>
              <a:buSzPts val="1500"/>
              <a:buNone/>
              <a:defRPr sz="1500"/>
            </a:lvl2pPr>
            <a:lvl3pPr lvl="2" rtl="0" algn="l">
              <a:spcBef>
                <a:spcPts val="0"/>
              </a:spcBef>
              <a:spcAft>
                <a:spcPts val="0"/>
              </a:spcAft>
              <a:buSzPts val="1500"/>
              <a:buNone/>
              <a:defRPr sz="1500"/>
            </a:lvl3pPr>
            <a:lvl4pPr lvl="3" rtl="0" algn="l">
              <a:spcBef>
                <a:spcPts val="0"/>
              </a:spcBef>
              <a:spcAft>
                <a:spcPts val="0"/>
              </a:spcAft>
              <a:buSzPts val="1500"/>
              <a:buNone/>
              <a:defRPr sz="1500"/>
            </a:lvl4pPr>
            <a:lvl5pPr lvl="4" rtl="0" algn="l">
              <a:spcBef>
                <a:spcPts val="0"/>
              </a:spcBef>
              <a:spcAft>
                <a:spcPts val="0"/>
              </a:spcAft>
              <a:buSzPts val="1500"/>
              <a:buNone/>
              <a:defRPr sz="1500"/>
            </a:lvl5pPr>
            <a:lvl6pPr lvl="5" rtl="0" algn="l">
              <a:spcBef>
                <a:spcPts val="0"/>
              </a:spcBef>
              <a:spcAft>
                <a:spcPts val="0"/>
              </a:spcAft>
              <a:buSzPts val="1500"/>
              <a:buNone/>
              <a:defRPr sz="1500"/>
            </a:lvl6pPr>
            <a:lvl7pPr lvl="6" rtl="0" algn="l">
              <a:spcBef>
                <a:spcPts val="0"/>
              </a:spcBef>
              <a:spcAft>
                <a:spcPts val="0"/>
              </a:spcAft>
              <a:buSzPts val="1500"/>
              <a:buNone/>
              <a:defRPr sz="1500"/>
            </a:lvl7pPr>
            <a:lvl8pPr lvl="7" rtl="0" algn="l">
              <a:spcBef>
                <a:spcPts val="0"/>
              </a:spcBef>
              <a:spcAft>
                <a:spcPts val="0"/>
              </a:spcAft>
              <a:buSzPts val="1500"/>
              <a:buNone/>
              <a:defRPr sz="1500"/>
            </a:lvl8pPr>
            <a:lvl9pPr lvl="8" rtl="0" algn="l">
              <a:spcBef>
                <a:spcPts val="0"/>
              </a:spcBef>
              <a:spcAft>
                <a:spcPts val="0"/>
              </a:spcAft>
              <a:buSzPts val="1500"/>
              <a:buNone/>
              <a:defRPr sz="1500"/>
            </a:lvl9pPr>
          </a:lstStyle>
          <a:p/>
        </p:txBody>
      </p:sp>
      <p:sp>
        <p:nvSpPr>
          <p:cNvPr id="324" name="Google Shape;324;gee2452e839_0_576"/>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500"/>
              <a:buNone/>
              <a:defRPr sz="1500"/>
            </a:lvl1pPr>
            <a:lvl2pPr lvl="1" rtl="0" algn="l">
              <a:spcBef>
                <a:spcPts val="0"/>
              </a:spcBef>
              <a:spcAft>
                <a:spcPts val="0"/>
              </a:spcAft>
              <a:buSzPts val="1500"/>
              <a:buNone/>
              <a:defRPr sz="1500"/>
            </a:lvl2pPr>
            <a:lvl3pPr lvl="2" rtl="0" algn="l">
              <a:spcBef>
                <a:spcPts val="0"/>
              </a:spcBef>
              <a:spcAft>
                <a:spcPts val="0"/>
              </a:spcAft>
              <a:buSzPts val="1500"/>
              <a:buNone/>
              <a:defRPr sz="1500"/>
            </a:lvl3pPr>
            <a:lvl4pPr lvl="3" rtl="0" algn="l">
              <a:spcBef>
                <a:spcPts val="0"/>
              </a:spcBef>
              <a:spcAft>
                <a:spcPts val="0"/>
              </a:spcAft>
              <a:buSzPts val="1500"/>
              <a:buNone/>
              <a:defRPr sz="1500"/>
            </a:lvl4pPr>
            <a:lvl5pPr lvl="4" rtl="0" algn="l">
              <a:spcBef>
                <a:spcPts val="0"/>
              </a:spcBef>
              <a:spcAft>
                <a:spcPts val="0"/>
              </a:spcAft>
              <a:buSzPts val="1500"/>
              <a:buNone/>
              <a:defRPr sz="1500"/>
            </a:lvl5pPr>
            <a:lvl6pPr lvl="5" rtl="0" algn="l">
              <a:spcBef>
                <a:spcPts val="0"/>
              </a:spcBef>
              <a:spcAft>
                <a:spcPts val="0"/>
              </a:spcAft>
              <a:buSzPts val="1500"/>
              <a:buNone/>
              <a:defRPr sz="1500"/>
            </a:lvl6pPr>
            <a:lvl7pPr lvl="6" rtl="0" algn="l">
              <a:spcBef>
                <a:spcPts val="0"/>
              </a:spcBef>
              <a:spcAft>
                <a:spcPts val="0"/>
              </a:spcAft>
              <a:buSzPts val="1500"/>
              <a:buNone/>
              <a:defRPr sz="1500"/>
            </a:lvl7pPr>
            <a:lvl8pPr lvl="7" rtl="0" algn="l">
              <a:spcBef>
                <a:spcPts val="0"/>
              </a:spcBef>
              <a:spcAft>
                <a:spcPts val="0"/>
              </a:spcAft>
              <a:buSzPts val="1500"/>
              <a:buNone/>
              <a:defRPr sz="1500"/>
            </a:lvl8pPr>
            <a:lvl9pPr lvl="8" rtl="0" algn="l">
              <a:spcBef>
                <a:spcPts val="0"/>
              </a:spcBef>
              <a:spcAft>
                <a:spcPts val="0"/>
              </a:spcAft>
              <a:buSzPts val="1500"/>
              <a:buNone/>
              <a:defRPr sz="1500"/>
            </a:lvl9pPr>
          </a:lstStyle>
          <a:p/>
        </p:txBody>
      </p:sp>
      <p:sp>
        <p:nvSpPr>
          <p:cNvPr id="325" name="Google Shape;325;gee2452e839_0_576"/>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2">
    <p:spTree>
      <p:nvGrpSpPr>
        <p:cNvPr id="326" name="Shape 326"/>
        <p:cNvGrpSpPr/>
        <p:nvPr/>
      </p:nvGrpSpPr>
      <p:grpSpPr>
        <a:xfrm>
          <a:off x="0" y="0"/>
          <a:ext cx="0" cy="0"/>
          <a:chOff x="0" y="0"/>
          <a:chExt cx="0" cy="0"/>
        </a:xfrm>
      </p:grpSpPr>
      <p:sp>
        <p:nvSpPr>
          <p:cNvPr id="327" name="Google Shape;327;gee2452e839_0_582"/>
          <p:cNvSpPr txBox="1"/>
          <p:nvPr>
            <p:ph type="ctrTitle"/>
          </p:nvPr>
        </p:nvSpPr>
        <p:spPr>
          <a:xfrm>
            <a:off x="1524000" y="1122363"/>
            <a:ext cx="9144000" cy="2387700"/>
          </a:xfrm>
          <a:prstGeom prst="rect">
            <a:avLst/>
          </a:prstGeom>
          <a:noFill/>
          <a:ln>
            <a:noFill/>
          </a:ln>
        </p:spPr>
        <p:txBody>
          <a:bodyPr anchorCtr="0" anchor="b" bIns="45700" lIns="91425" spcFirstLastPara="1" rIns="91425" wrap="square" tIns="45700">
            <a:noAutofit/>
          </a:bodyPr>
          <a:lstStyle>
            <a:lvl1pPr lvl="0" rtl="0" algn="ctr">
              <a:lnSpc>
                <a:spcPct val="90000"/>
              </a:lnSpc>
              <a:spcBef>
                <a:spcPts val="0"/>
              </a:spcBef>
              <a:spcAft>
                <a:spcPts val="0"/>
              </a:spcAft>
              <a:buClr>
                <a:schemeClr val="dk1"/>
              </a:buClr>
              <a:buSzPts val="6000"/>
              <a:buFont typeface="Calibri"/>
              <a:buNone/>
              <a:defRPr sz="6000"/>
            </a:lvl1pPr>
            <a:lvl2pPr lvl="1" rtl="0" algn="l">
              <a:lnSpc>
                <a:spcPct val="100000"/>
              </a:lnSpc>
              <a:spcBef>
                <a:spcPts val="0"/>
              </a:spcBef>
              <a:spcAft>
                <a:spcPts val="0"/>
              </a:spcAft>
              <a:buSzPts val="1500"/>
              <a:buNone/>
              <a:defRPr/>
            </a:lvl2pPr>
            <a:lvl3pPr lvl="2" rtl="0" algn="l">
              <a:lnSpc>
                <a:spcPct val="100000"/>
              </a:lnSpc>
              <a:spcBef>
                <a:spcPts val="0"/>
              </a:spcBef>
              <a:spcAft>
                <a:spcPts val="0"/>
              </a:spcAft>
              <a:buSzPts val="1500"/>
              <a:buNone/>
              <a:defRPr/>
            </a:lvl3pPr>
            <a:lvl4pPr lvl="3" rtl="0" algn="l">
              <a:lnSpc>
                <a:spcPct val="100000"/>
              </a:lnSpc>
              <a:spcBef>
                <a:spcPts val="0"/>
              </a:spcBef>
              <a:spcAft>
                <a:spcPts val="0"/>
              </a:spcAft>
              <a:buSzPts val="1500"/>
              <a:buNone/>
              <a:defRPr/>
            </a:lvl4pPr>
            <a:lvl5pPr lvl="4" rtl="0" algn="l">
              <a:lnSpc>
                <a:spcPct val="100000"/>
              </a:lnSpc>
              <a:spcBef>
                <a:spcPts val="0"/>
              </a:spcBef>
              <a:spcAft>
                <a:spcPts val="0"/>
              </a:spcAft>
              <a:buSzPts val="1500"/>
              <a:buNone/>
              <a:defRPr/>
            </a:lvl5pPr>
            <a:lvl6pPr lvl="5" rtl="0" algn="l">
              <a:lnSpc>
                <a:spcPct val="100000"/>
              </a:lnSpc>
              <a:spcBef>
                <a:spcPts val="0"/>
              </a:spcBef>
              <a:spcAft>
                <a:spcPts val="0"/>
              </a:spcAft>
              <a:buSzPts val="1500"/>
              <a:buNone/>
              <a:defRPr/>
            </a:lvl6pPr>
            <a:lvl7pPr lvl="6" rtl="0" algn="l">
              <a:lnSpc>
                <a:spcPct val="100000"/>
              </a:lnSpc>
              <a:spcBef>
                <a:spcPts val="0"/>
              </a:spcBef>
              <a:spcAft>
                <a:spcPts val="0"/>
              </a:spcAft>
              <a:buSzPts val="1500"/>
              <a:buNone/>
              <a:defRPr/>
            </a:lvl7pPr>
            <a:lvl8pPr lvl="7" rtl="0" algn="l">
              <a:lnSpc>
                <a:spcPct val="100000"/>
              </a:lnSpc>
              <a:spcBef>
                <a:spcPts val="0"/>
              </a:spcBef>
              <a:spcAft>
                <a:spcPts val="0"/>
              </a:spcAft>
              <a:buSzPts val="1500"/>
              <a:buNone/>
              <a:defRPr/>
            </a:lvl8pPr>
            <a:lvl9pPr lvl="8" rtl="0" algn="l">
              <a:lnSpc>
                <a:spcPct val="100000"/>
              </a:lnSpc>
              <a:spcBef>
                <a:spcPts val="0"/>
              </a:spcBef>
              <a:spcAft>
                <a:spcPts val="0"/>
              </a:spcAft>
              <a:buSzPts val="1500"/>
              <a:buNone/>
              <a:defRPr/>
            </a:lvl9pPr>
          </a:lstStyle>
          <a:p/>
        </p:txBody>
      </p:sp>
      <p:sp>
        <p:nvSpPr>
          <p:cNvPr id="328" name="Google Shape;328;gee2452e839_0_582"/>
          <p:cNvSpPr txBox="1"/>
          <p:nvPr>
            <p:ph idx="1" type="subTitle"/>
          </p:nvPr>
        </p:nvSpPr>
        <p:spPr>
          <a:xfrm>
            <a:off x="1524000" y="3602038"/>
            <a:ext cx="9144000" cy="1655700"/>
          </a:xfrm>
          <a:prstGeom prst="rect">
            <a:avLst/>
          </a:prstGeom>
          <a:noFill/>
          <a:ln>
            <a:noFill/>
          </a:ln>
        </p:spPr>
        <p:txBody>
          <a:bodyPr anchorCtr="0" anchor="t" bIns="45700" lIns="91425" spcFirstLastPara="1" rIns="91425" wrap="square" tIns="45700">
            <a:noAutofit/>
          </a:bodyPr>
          <a:lstStyle>
            <a:lvl1pPr lvl="0" rtl="0" algn="ctr">
              <a:lnSpc>
                <a:spcPct val="90000"/>
              </a:lnSpc>
              <a:spcBef>
                <a:spcPts val="1100"/>
              </a:spcBef>
              <a:spcAft>
                <a:spcPts val="0"/>
              </a:spcAft>
              <a:buClr>
                <a:schemeClr val="dk1"/>
              </a:buClr>
              <a:buSzPts val="2400"/>
              <a:buNone/>
              <a:defRPr sz="2400"/>
            </a:lvl1pPr>
            <a:lvl2pPr lvl="1" rtl="0" algn="ctr">
              <a:lnSpc>
                <a:spcPct val="90000"/>
              </a:lnSpc>
              <a:spcBef>
                <a:spcPts val="500"/>
              </a:spcBef>
              <a:spcAft>
                <a:spcPts val="0"/>
              </a:spcAft>
              <a:buClr>
                <a:schemeClr val="dk1"/>
              </a:buClr>
              <a:buSzPts val="2000"/>
              <a:buNone/>
              <a:defRPr sz="2000"/>
            </a:lvl2pPr>
            <a:lvl3pPr lvl="2" rtl="0" algn="ctr">
              <a:lnSpc>
                <a:spcPct val="90000"/>
              </a:lnSpc>
              <a:spcBef>
                <a:spcPts val="500"/>
              </a:spcBef>
              <a:spcAft>
                <a:spcPts val="0"/>
              </a:spcAft>
              <a:buClr>
                <a:schemeClr val="dk1"/>
              </a:buClr>
              <a:buSzPts val="1900"/>
              <a:buNone/>
              <a:defRPr sz="1900"/>
            </a:lvl3pPr>
            <a:lvl4pPr lvl="3" rtl="0" algn="ctr">
              <a:lnSpc>
                <a:spcPct val="90000"/>
              </a:lnSpc>
              <a:spcBef>
                <a:spcPts val="500"/>
              </a:spcBef>
              <a:spcAft>
                <a:spcPts val="0"/>
              </a:spcAft>
              <a:buClr>
                <a:schemeClr val="dk1"/>
              </a:buClr>
              <a:buSzPts val="1600"/>
              <a:buNone/>
              <a:defRPr sz="1600"/>
            </a:lvl4pPr>
            <a:lvl5pPr lvl="4" rtl="0" algn="ctr">
              <a:lnSpc>
                <a:spcPct val="90000"/>
              </a:lnSpc>
              <a:spcBef>
                <a:spcPts val="500"/>
              </a:spcBef>
              <a:spcAft>
                <a:spcPts val="0"/>
              </a:spcAft>
              <a:buClr>
                <a:schemeClr val="dk1"/>
              </a:buClr>
              <a:buSzPts val="1600"/>
              <a:buNone/>
              <a:defRPr sz="1600"/>
            </a:lvl5pPr>
            <a:lvl6pPr lvl="5" rtl="0" algn="ctr">
              <a:lnSpc>
                <a:spcPct val="90000"/>
              </a:lnSpc>
              <a:spcBef>
                <a:spcPts val="500"/>
              </a:spcBef>
              <a:spcAft>
                <a:spcPts val="0"/>
              </a:spcAft>
              <a:buClr>
                <a:schemeClr val="dk1"/>
              </a:buClr>
              <a:buSzPts val="1600"/>
              <a:buNone/>
              <a:defRPr sz="1600"/>
            </a:lvl6pPr>
            <a:lvl7pPr lvl="6" rtl="0" algn="ctr">
              <a:lnSpc>
                <a:spcPct val="90000"/>
              </a:lnSpc>
              <a:spcBef>
                <a:spcPts val="500"/>
              </a:spcBef>
              <a:spcAft>
                <a:spcPts val="0"/>
              </a:spcAft>
              <a:buClr>
                <a:schemeClr val="dk1"/>
              </a:buClr>
              <a:buSzPts val="1600"/>
              <a:buNone/>
              <a:defRPr sz="1600"/>
            </a:lvl7pPr>
            <a:lvl8pPr lvl="7" rtl="0" algn="ctr">
              <a:lnSpc>
                <a:spcPct val="90000"/>
              </a:lnSpc>
              <a:spcBef>
                <a:spcPts val="500"/>
              </a:spcBef>
              <a:spcAft>
                <a:spcPts val="0"/>
              </a:spcAft>
              <a:buClr>
                <a:schemeClr val="dk1"/>
              </a:buClr>
              <a:buSzPts val="1600"/>
              <a:buNone/>
              <a:defRPr sz="1600"/>
            </a:lvl8pPr>
            <a:lvl9pPr lvl="8" rtl="0" algn="ctr">
              <a:lnSpc>
                <a:spcPct val="90000"/>
              </a:lnSpc>
              <a:spcBef>
                <a:spcPts val="500"/>
              </a:spcBef>
              <a:spcAft>
                <a:spcPts val="0"/>
              </a:spcAft>
              <a:buClr>
                <a:schemeClr val="dk1"/>
              </a:buClr>
              <a:buSzPts val="1600"/>
              <a:buNone/>
              <a:defRPr sz="1600"/>
            </a:lvl9pPr>
          </a:lstStyle>
          <a:p/>
        </p:txBody>
      </p:sp>
      <p:sp>
        <p:nvSpPr>
          <p:cNvPr id="329" name="Google Shape;329;gee2452e839_0_582"/>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500"/>
              <a:buNone/>
              <a:defRPr sz="1500"/>
            </a:lvl1pPr>
            <a:lvl2pPr lvl="1" rtl="0" algn="l">
              <a:lnSpc>
                <a:spcPct val="100000"/>
              </a:lnSpc>
              <a:spcBef>
                <a:spcPts val="0"/>
              </a:spcBef>
              <a:spcAft>
                <a:spcPts val="0"/>
              </a:spcAft>
              <a:buSzPts val="1500"/>
              <a:buNone/>
              <a:defRPr sz="1500"/>
            </a:lvl2pPr>
            <a:lvl3pPr lvl="2" rtl="0" algn="l">
              <a:lnSpc>
                <a:spcPct val="100000"/>
              </a:lnSpc>
              <a:spcBef>
                <a:spcPts val="0"/>
              </a:spcBef>
              <a:spcAft>
                <a:spcPts val="0"/>
              </a:spcAft>
              <a:buSzPts val="1500"/>
              <a:buNone/>
              <a:defRPr sz="1500"/>
            </a:lvl3pPr>
            <a:lvl4pPr lvl="3" rtl="0" algn="l">
              <a:lnSpc>
                <a:spcPct val="100000"/>
              </a:lnSpc>
              <a:spcBef>
                <a:spcPts val="0"/>
              </a:spcBef>
              <a:spcAft>
                <a:spcPts val="0"/>
              </a:spcAft>
              <a:buSzPts val="1500"/>
              <a:buNone/>
              <a:defRPr sz="1500"/>
            </a:lvl4pPr>
            <a:lvl5pPr lvl="4" rtl="0" algn="l">
              <a:lnSpc>
                <a:spcPct val="100000"/>
              </a:lnSpc>
              <a:spcBef>
                <a:spcPts val="0"/>
              </a:spcBef>
              <a:spcAft>
                <a:spcPts val="0"/>
              </a:spcAft>
              <a:buSzPts val="1500"/>
              <a:buNone/>
              <a:defRPr sz="1500"/>
            </a:lvl5pPr>
            <a:lvl6pPr lvl="5" rtl="0" algn="l">
              <a:lnSpc>
                <a:spcPct val="100000"/>
              </a:lnSpc>
              <a:spcBef>
                <a:spcPts val="0"/>
              </a:spcBef>
              <a:spcAft>
                <a:spcPts val="0"/>
              </a:spcAft>
              <a:buSzPts val="1500"/>
              <a:buNone/>
              <a:defRPr sz="1500"/>
            </a:lvl6pPr>
            <a:lvl7pPr lvl="6" rtl="0" algn="l">
              <a:lnSpc>
                <a:spcPct val="100000"/>
              </a:lnSpc>
              <a:spcBef>
                <a:spcPts val="0"/>
              </a:spcBef>
              <a:spcAft>
                <a:spcPts val="0"/>
              </a:spcAft>
              <a:buSzPts val="1500"/>
              <a:buNone/>
              <a:defRPr sz="1500"/>
            </a:lvl7pPr>
            <a:lvl8pPr lvl="7" rtl="0" algn="l">
              <a:lnSpc>
                <a:spcPct val="100000"/>
              </a:lnSpc>
              <a:spcBef>
                <a:spcPts val="0"/>
              </a:spcBef>
              <a:spcAft>
                <a:spcPts val="0"/>
              </a:spcAft>
              <a:buSzPts val="1500"/>
              <a:buNone/>
              <a:defRPr sz="1500"/>
            </a:lvl8pPr>
            <a:lvl9pPr lvl="8" rtl="0" algn="l">
              <a:lnSpc>
                <a:spcPct val="100000"/>
              </a:lnSpc>
              <a:spcBef>
                <a:spcPts val="0"/>
              </a:spcBef>
              <a:spcAft>
                <a:spcPts val="0"/>
              </a:spcAft>
              <a:buSzPts val="1500"/>
              <a:buNone/>
              <a:defRPr sz="1500"/>
            </a:lvl9pPr>
          </a:lstStyle>
          <a:p/>
        </p:txBody>
      </p:sp>
      <p:sp>
        <p:nvSpPr>
          <p:cNvPr id="330" name="Google Shape;330;gee2452e839_0_582"/>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500"/>
              <a:buNone/>
              <a:defRPr sz="1500"/>
            </a:lvl1pPr>
            <a:lvl2pPr lvl="1" rtl="0" algn="l">
              <a:lnSpc>
                <a:spcPct val="100000"/>
              </a:lnSpc>
              <a:spcBef>
                <a:spcPts val="0"/>
              </a:spcBef>
              <a:spcAft>
                <a:spcPts val="0"/>
              </a:spcAft>
              <a:buSzPts val="1500"/>
              <a:buNone/>
              <a:defRPr sz="1500"/>
            </a:lvl2pPr>
            <a:lvl3pPr lvl="2" rtl="0" algn="l">
              <a:lnSpc>
                <a:spcPct val="100000"/>
              </a:lnSpc>
              <a:spcBef>
                <a:spcPts val="0"/>
              </a:spcBef>
              <a:spcAft>
                <a:spcPts val="0"/>
              </a:spcAft>
              <a:buSzPts val="1500"/>
              <a:buNone/>
              <a:defRPr sz="1500"/>
            </a:lvl3pPr>
            <a:lvl4pPr lvl="3" rtl="0" algn="l">
              <a:lnSpc>
                <a:spcPct val="100000"/>
              </a:lnSpc>
              <a:spcBef>
                <a:spcPts val="0"/>
              </a:spcBef>
              <a:spcAft>
                <a:spcPts val="0"/>
              </a:spcAft>
              <a:buSzPts val="1500"/>
              <a:buNone/>
              <a:defRPr sz="1500"/>
            </a:lvl4pPr>
            <a:lvl5pPr lvl="4" rtl="0" algn="l">
              <a:lnSpc>
                <a:spcPct val="100000"/>
              </a:lnSpc>
              <a:spcBef>
                <a:spcPts val="0"/>
              </a:spcBef>
              <a:spcAft>
                <a:spcPts val="0"/>
              </a:spcAft>
              <a:buSzPts val="1500"/>
              <a:buNone/>
              <a:defRPr sz="1500"/>
            </a:lvl5pPr>
            <a:lvl6pPr lvl="5" rtl="0" algn="l">
              <a:lnSpc>
                <a:spcPct val="100000"/>
              </a:lnSpc>
              <a:spcBef>
                <a:spcPts val="0"/>
              </a:spcBef>
              <a:spcAft>
                <a:spcPts val="0"/>
              </a:spcAft>
              <a:buSzPts val="1500"/>
              <a:buNone/>
              <a:defRPr sz="1500"/>
            </a:lvl6pPr>
            <a:lvl7pPr lvl="6" rtl="0" algn="l">
              <a:lnSpc>
                <a:spcPct val="100000"/>
              </a:lnSpc>
              <a:spcBef>
                <a:spcPts val="0"/>
              </a:spcBef>
              <a:spcAft>
                <a:spcPts val="0"/>
              </a:spcAft>
              <a:buSzPts val="1500"/>
              <a:buNone/>
              <a:defRPr sz="1500"/>
            </a:lvl7pPr>
            <a:lvl8pPr lvl="7" rtl="0" algn="l">
              <a:lnSpc>
                <a:spcPct val="100000"/>
              </a:lnSpc>
              <a:spcBef>
                <a:spcPts val="0"/>
              </a:spcBef>
              <a:spcAft>
                <a:spcPts val="0"/>
              </a:spcAft>
              <a:buSzPts val="1500"/>
              <a:buNone/>
              <a:defRPr sz="1500"/>
            </a:lvl8pPr>
            <a:lvl9pPr lvl="8" rtl="0" algn="l">
              <a:lnSpc>
                <a:spcPct val="100000"/>
              </a:lnSpc>
              <a:spcBef>
                <a:spcPts val="0"/>
              </a:spcBef>
              <a:spcAft>
                <a:spcPts val="0"/>
              </a:spcAft>
              <a:buSzPts val="1500"/>
              <a:buNone/>
              <a:defRPr sz="1500"/>
            </a:lvl9pPr>
          </a:lstStyle>
          <a:p/>
        </p:txBody>
      </p:sp>
      <p:sp>
        <p:nvSpPr>
          <p:cNvPr id="331" name="Google Shape;331;gee2452e839_0_582"/>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2">
  <p:cSld name="TITLE_3">
    <p:spTree>
      <p:nvGrpSpPr>
        <p:cNvPr id="332" name="Shape 332"/>
        <p:cNvGrpSpPr/>
        <p:nvPr/>
      </p:nvGrpSpPr>
      <p:grpSpPr>
        <a:xfrm>
          <a:off x="0" y="0"/>
          <a:ext cx="0" cy="0"/>
          <a:chOff x="0" y="0"/>
          <a:chExt cx="0" cy="0"/>
        </a:xfrm>
      </p:grpSpPr>
      <p:sp>
        <p:nvSpPr>
          <p:cNvPr id="333" name="Google Shape;333;gee2452e839_0_588"/>
          <p:cNvSpPr txBox="1"/>
          <p:nvPr>
            <p:ph type="ctrTitle"/>
          </p:nvPr>
        </p:nvSpPr>
        <p:spPr>
          <a:xfrm>
            <a:off x="914400" y="2130425"/>
            <a:ext cx="10363200" cy="1470000"/>
          </a:xfrm>
          <a:prstGeom prst="rect">
            <a:avLst/>
          </a:prstGeom>
          <a:noFill/>
          <a:ln>
            <a:noFill/>
          </a:ln>
        </p:spPr>
        <p:txBody>
          <a:bodyPr anchorCtr="0" anchor="ctr" bIns="60925" lIns="121900" spcFirstLastPara="1" rIns="121900" wrap="square" tIns="60925">
            <a:noAutofit/>
          </a:bodyPr>
          <a:lstStyle>
            <a:lvl1pPr lvl="0" rtl="0" algn="ctr">
              <a:lnSpc>
                <a:spcPct val="100000"/>
              </a:lnSpc>
              <a:spcBef>
                <a:spcPts val="0"/>
              </a:spcBef>
              <a:spcAft>
                <a:spcPts val="0"/>
              </a:spcAft>
              <a:buClr>
                <a:schemeClr val="dk1"/>
              </a:buClr>
              <a:buSzPts val="2400"/>
              <a:buNone/>
              <a:defRPr/>
            </a:lvl1pPr>
            <a:lvl2pPr lvl="1" rtl="0" algn="l">
              <a:lnSpc>
                <a:spcPct val="100000"/>
              </a:lnSpc>
              <a:spcBef>
                <a:spcPts val="0"/>
              </a:spcBef>
              <a:spcAft>
                <a:spcPts val="0"/>
              </a:spcAft>
              <a:buSzPts val="1900"/>
              <a:buNone/>
              <a:defRPr/>
            </a:lvl2pPr>
            <a:lvl3pPr lvl="2" rtl="0" algn="l">
              <a:lnSpc>
                <a:spcPct val="100000"/>
              </a:lnSpc>
              <a:spcBef>
                <a:spcPts val="0"/>
              </a:spcBef>
              <a:spcAft>
                <a:spcPts val="0"/>
              </a:spcAft>
              <a:buSzPts val="1900"/>
              <a:buNone/>
              <a:defRPr/>
            </a:lvl3pPr>
            <a:lvl4pPr lvl="3" rtl="0" algn="l">
              <a:lnSpc>
                <a:spcPct val="100000"/>
              </a:lnSpc>
              <a:spcBef>
                <a:spcPts val="0"/>
              </a:spcBef>
              <a:spcAft>
                <a:spcPts val="0"/>
              </a:spcAft>
              <a:buSzPts val="1900"/>
              <a:buNone/>
              <a:defRPr/>
            </a:lvl4pPr>
            <a:lvl5pPr lvl="4" rtl="0" algn="l">
              <a:lnSpc>
                <a:spcPct val="100000"/>
              </a:lnSpc>
              <a:spcBef>
                <a:spcPts val="0"/>
              </a:spcBef>
              <a:spcAft>
                <a:spcPts val="0"/>
              </a:spcAft>
              <a:buSzPts val="1900"/>
              <a:buNone/>
              <a:defRPr/>
            </a:lvl5pPr>
            <a:lvl6pPr lvl="5" rtl="0" algn="l">
              <a:lnSpc>
                <a:spcPct val="100000"/>
              </a:lnSpc>
              <a:spcBef>
                <a:spcPts val="0"/>
              </a:spcBef>
              <a:spcAft>
                <a:spcPts val="0"/>
              </a:spcAft>
              <a:buSzPts val="1900"/>
              <a:buNone/>
              <a:defRPr/>
            </a:lvl6pPr>
            <a:lvl7pPr lvl="6" rtl="0" algn="l">
              <a:lnSpc>
                <a:spcPct val="100000"/>
              </a:lnSpc>
              <a:spcBef>
                <a:spcPts val="0"/>
              </a:spcBef>
              <a:spcAft>
                <a:spcPts val="0"/>
              </a:spcAft>
              <a:buSzPts val="1900"/>
              <a:buNone/>
              <a:defRPr/>
            </a:lvl7pPr>
            <a:lvl8pPr lvl="7" rtl="0" algn="l">
              <a:lnSpc>
                <a:spcPct val="100000"/>
              </a:lnSpc>
              <a:spcBef>
                <a:spcPts val="0"/>
              </a:spcBef>
              <a:spcAft>
                <a:spcPts val="0"/>
              </a:spcAft>
              <a:buSzPts val="1900"/>
              <a:buNone/>
              <a:defRPr/>
            </a:lvl8pPr>
            <a:lvl9pPr lvl="8" rtl="0" algn="l">
              <a:lnSpc>
                <a:spcPct val="100000"/>
              </a:lnSpc>
              <a:spcBef>
                <a:spcPts val="0"/>
              </a:spcBef>
              <a:spcAft>
                <a:spcPts val="0"/>
              </a:spcAft>
              <a:buSzPts val="1900"/>
              <a:buNone/>
              <a:defRPr/>
            </a:lvl9pPr>
          </a:lstStyle>
          <a:p/>
        </p:txBody>
      </p:sp>
      <p:sp>
        <p:nvSpPr>
          <p:cNvPr id="334" name="Google Shape;334;gee2452e839_0_588"/>
          <p:cNvSpPr txBox="1"/>
          <p:nvPr>
            <p:ph idx="1" type="subTitle"/>
          </p:nvPr>
        </p:nvSpPr>
        <p:spPr>
          <a:xfrm>
            <a:off x="1828800" y="3886200"/>
            <a:ext cx="8534400" cy="1752900"/>
          </a:xfrm>
          <a:prstGeom prst="rect">
            <a:avLst/>
          </a:prstGeom>
          <a:noFill/>
          <a:ln>
            <a:noFill/>
          </a:ln>
        </p:spPr>
        <p:txBody>
          <a:bodyPr anchorCtr="0" anchor="t" bIns="60925" lIns="121900" spcFirstLastPara="1" rIns="121900" wrap="square" tIns="60925">
            <a:noAutofit/>
          </a:bodyPr>
          <a:lstStyle>
            <a:lvl1pPr lvl="0" rtl="0" algn="ctr">
              <a:lnSpc>
                <a:spcPct val="100000"/>
              </a:lnSpc>
              <a:spcBef>
                <a:spcPts val="900"/>
              </a:spcBef>
              <a:spcAft>
                <a:spcPts val="0"/>
              </a:spcAft>
              <a:buClr>
                <a:srgbClr val="888888"/>
              </a:buClr>
              <a:buSzPts val="4300"/>
              <a:buNone/>
              <a:defRPr>
                <a:solidFill>
                  <a:srgbClr val="888888"/>
                </a:solidFill>
              </a:defRPr>
            </a:lvl1pPr>
            <a:lvl2pPr lvl="1" rtl="0" algn="ctr">
              <a:lnSpc>
                <a:spcPct val="100000"/>
              </a:lnSpc>
              <a:spcBef>
                <a:spcPts val="700"/>
              </a:spcBef>
              <a:spcAft>
                <a:spcPts val="0"/>
              </a:spcAft>
              <a:buClr>
                <a:srgbClr val="888888"/>
              </a:buClr>
              <a:buSzPts val="3700"/>
              <a:buNone/>
              <a:defRPr>
                <a:solidFill>
                  <a:srgbClr val="888888"/>
                </a:solidFill>
              </a:defRPr>
            </a:lvl2pPr>
            <a:lvl3pPr lvl="2" rtl="0" algn="ctr">
              <a:lnSpc>
                <a:spcPct val="100000"/>
              </a:lnSpc>
              <a:spcBef>
                <a:spcPts val="600"/>
              </a:spcBef>
              <a:spcAft>
                <a:spcPts val="0"/>
              </a:spcAft>
              <a:buClr>
                <a:srgbClr val="888888"/>
              </a:buClr>
              <a:buSzPts val="3200"/>
              <a:buNone/>
              <a:defRPr>
                <a:solidFill>
                  <a:srgbClr val="888888"/>
                </a:solidFill>
              </a:defRPr>
            </a:lvl3pPr>
            <a:lvl4pPr lvl="3" rtl="0" algn="ctr">
              <a:lnSpc>
                <a:spcPct val="100000"/>
              </a:lnSpc>
              <a:spcBef>
                <a:spcPts val="500"/>
              </a:spcBef>
              <a:spcAft>
                <a:spcPts val="0"/>
              </a:spcAft>
              <a:buClr>
                <a:srgbClr val="888888"/>
              </a:buClr>
              <a:buSzPts val="2700"/>
              <a:buNone/>
              <a:defRPr>
                <a:solidFill>
                  <a:srgbClr val="888888"/>
                </a:solidFill>
              </a:defRPr>
            </a:lvl4pPr>
            <a:lvl5pPr lvl="4" rtl="0" algn="ctr">
              <a:lnSpc>
                <a:spcPct val="100000"/>
              </a:lnSpc>
              <a:spcBef>
                <a:spcPts val="500"/>
              </a:spcBef>
              <a:spcAft>
                <a:spcPts val="0"/>
              </a:spcAft>
              <a:buClr>
                <a:srgbClr val="888888"/>
              </a:buClr>
              <a:buSzPts val="2700"/>
              <a:buNone/>
              <a:defRPr>
                <a:solidFill>
                  <a:srgbClr val="888888"/>
                </a:solidFill>
              </a:defRPr>
            </a:lvl5pPr>
            <a:lvl6pPr lvl="5" rtl="0" algn="ctr">
              <a:lnSpc>
                <a:spcPct val="100000"/>
              </a:lnSpc>
              <a:spcBef>
                <a:spcPts val="500"/>
              </a:spcBef>
              <a:spcAft>
                <a:spcPts val="0"/>
              </a:spcAft>
              <a:buClr>
                <a:srgbClr val="888888"/>
              </a:buClr>
              <a:buSzPts val="2700"/>
              <a:buNone/>
              <a:defRPr>
                <a:solidFill>
                  <a:srgbClr val="888888"/>
                </a:solidFill>
              </a:defRPr>
            </a:lvl6pPr>
            <a:lvl7pPr lvl="6" rtl="0" algn="ctr">
              <a:lnSpc>
                <a:spcPct val="100000"/>
              </a:lnSpc>
              <a:spcBef>
                <a:spcPts val="500"/>
              </a:spcBef>
              <a:spcAft>
                <a:spcPts val="0"/>
              </a:spcAft>
              <a:buClr>
                <a:srgbClr val="888888"/>
              </a:buClr>
              <a:buSzPts val="2700"/>
              <a:buNone/>
              <a:defRPr>
                <a:solidFill>
                  <a:srgbClr val="888888"/>
                </a:solidFill>
              </a:defRPr>
            </a:lvl7pPr>
            <a:lvl8pPr lvl="7" rtl="0" algn="ctr">
              <a:lnSpc>
                <a:spcPct val="100000"/>
              </a:lnSpc>
              <a:spcBef>
                <a:spcPts val="500"/>
              </a:spcBef>
              <a:spcAft>
                <a:spcPts val="0"/>
              </a:spcAft>
              <a:buClr>
                <a:srgbClr val="888888"/>
              </a:buClr>
              <a:buSzPts val="2700"/>
              <a:buNone/>
              <a:defRPr>
                <a:solidFill>
                  <a:srgbClr val="888888"/>
                </a:solidFill>
              </a:defRPr>
            </a:lvl8pPr>
            <a:lvl9pPr lvl="8" rtl="0" algn="ctr">
              <a:lnSpc>
                <a:spcPct val="100000"/>
              </a:lnSpc>
              <a:spcBef>
                <a:spcPts val="500"/>
              </a:spcBef>
              <a:spcAft>
                <a:spcPts val="0"/>
              </a:spcAft>
              <a:buClr>
                <a:srgbClr val="888888"/>
              </a:buClr>
              <a:buSzPts val="2700"/>
              <a:buNone/>
              <a:defRPr>
                <a:solidFill>
                  <a:srgbClr val="888888"/>
                </a:solidFill>
              </a:defRPr>
            </a:lvl9pPr>
          </a:lstStyle>
          <a:p/>
        </p:txBody>
      </p:sp>
      <p:sp>
        <p:nvSpPr>
          <p:cNvPr id="335" name="Google Shape;335;gee2452e839_0_588"/>
          <p:cNvSpPr txBox="1"/>
          <p:nvPr>
            <p:ph idx="10" type="dt"/>
          </p:nvPr>
        </p:nvSpPr>
        <p:spPr>
          <a:xfrm>
            <a:off x="609600" y="6356350"/>
            <a:ext cx="2844900" cy="365100"/>
          </a:xfrm>
          <a:prstGeom prst="rect">
            <a:avLst/>
          </a:prstGeom>
          <a:noFill/>
          <a:ln>
            <a:noFill/>
          </a:ln>
        </p:spPr>
        <p:txBody>
          <a:bodyPr anchorCtr="0" anchor="ctr" bIns="60925" lIns="121900" spcFirstLastPara="1" rIns="121900" wrap="square" tIns="60925">
            <a:noAutofit/>
          </a:bodyPr>
          <a:lstStyle>
            <a:lvl1pPr lvl="0" rtl="0" algn="l">
              <a:lnSpc>
                <a:spcPct val="100000"/>
              </a:lnSpc>
              <a:spcBef>
                <a:spcPts val="0"/>
              </a:spcBef>
              <a:spcAft>
                <a:spcPts val="0"/>
              </a:spcAft>
              <a:buSzPts val="1900"/>
              <a:buNone/>
              <a:defRPr sz="1900"/>
            </a:lvl1pPr>
            <a:lvl2pPr lvl="1" rtl="0" algn="l">
              <a:lnSpc>
                <a:spcPct val="100000"/>
              </a:lnSpc>
              <a:spcBef>
                <a:spcPts val="0"/>
              </a:spcBef>
              <a:spcAft>
                <a:spcPts val="0"/>
              </a:spcAft>
              <a:buSzPts val="1900"/>
              <a:buNone/>
              <a:defRPr sz="1900"/>
            </a:lvl2pPr>
            <a:lvl3pPr lvl="2" rtl="0" algn="l">
              <a:lnSpc>
                <a:spcPct val="100000"/>
              </a:lnSpc>
              <a:spcBef>
                <a:spcPts val="0"/>
              </a:spcBef>
              <a:spcAft>
                <a:spcPts val="0"/>
              </a:spcAft>
              <a:buSzPts val="1900"/>
              <a:buNone/>
              <a:defRPr sz="1900"/>
            </a:lvl3pPr>
            <a:lvl4pPr lvl="3" rtl="0" algn="l">
              <a:lnSpc>
                <a:spcPct val="100000"/>
              </a:lnSpc>
              <a:spcBef>
                <a:spcPts val="0"/>
              </a:spcBef>
              <a:spcAft>
                <a:spcPts val="0"/>
              </a:spcAft>
              <a:buSzPts val="1900"/>
              <a:buNone/>
              <a:defRPr sz="1900"/>
            </a:lvl4pPr>
            <a:lvl5pPr lvl="4" rtl="0" algn="l">
              <a:lnSpc>
                <a:spcPct val="100000"/>
              </a:lnSpc>
              <a:spcBef>
                <a:spcPts val="0"/>
              </a:spcBef>
              <a:spcAft>
                <a:spcPts val="0"/>
              </a:spcAft>
              <a:buSzPts val="1900"/>
              <a:buNone/>
              <a:defRPr sz="1900"/>
            </a:lvl5pPr>
            <a:lvl6pPr lvl="5" rtl="0" algn="l">
              <a:lnSpc>
                <a:spcPct val="100000"/>
              </a:lnSpc>
              <a:spcBef>
                <a:spcPts val="0"/>
              </a:spcBef>
              <a:spcAft>
                <a:spcPts val="0"/>
              </a:spcAft>
              <a:buSzPts val="1900"/>
              <a:buNone/>
              <a:defRPr sz="1900"/>
            </a:lvl6pPr>
            <a:lvl7pPr lvl="6" rtl="0" algn="l">
              <a:lnSpc>
                <a:spcPct val="100000"/>
              </a:lnSpc>
              <a:spcBef>
                <a:spcPts val="0"/>
              </a:spcBef>
              <a:spcAft>
                <a:spcPts val="0"/>
              </a:spcAft>
              <a:buSzPts val="1900"/>
              <a:buNone/>
              <a:defRPr sz="1900"/>
            </a:lvl7pPr>
            <a:lvl8pPr lvl="7" rtl="0" algn="l">
              <a:lnSpc>
                <a:spcPct val="100000"/>
              </a:lnSpc>
              <a:spcBef>
                <a:spcPts val="0"/>
              </a:spcBef>
              <a:spcAft>
                <a:spcPts val="0"/>
              </a:spcAft>
              <a:buSzPts val="1900"/>
              <a:buNone/>
              <a:defRPr sz="1900"/>
            </a:lvl8pPr>
            <a:lvl9pPr lvl="8" rtl="0" algn="l">
              <a:lnSpc>
                <a:spcPct val="100000"/>
              </a:lnSpc>
              <a:spcBef>
                <a:spcPts val="0"/>
              </a:spcBef>
              <a:spcAft>
                <a:spcPts val="0"/>
              </a:spcAft>
              <a:buSzPts val="1900"/>
              <a:buNone/>
              <a:defRPr sz="1900"/>
            </a:lvl9pPr>
          </a:lstStyle>
          <a:p/>
        </p:txBody>
      </p:sp>
      <p:sp>
        <p:nvSpPr>
          <p:cNvPr id="336" name="Google Shape;336;gee2452e839_0_588"/>
          <p:cNvSpPr txBox="1"/>
          <p:nvPr>
            <p:ph idx="11" type="ftr"/>
          </p:nvPr>
        </p:nvSpPr>
        <p:spPr>
          <a:xfrm>
            <a:off x="4165600" y="6356350"/>
            <a:ext cx="3860700" cy="365100"/>
          </a:xfrm>
          <a:prstGeom prst="rect">
            <a:avLst/>
          </a:prstGeom>
          <a:noFill/>
          <a:ln>
            <a:noFill/>
          </a:ln>
        </p:spPr>
        <p:txBody>
          <a:bodyPr anchorCtr="0" anchor="ctr" bIns="60925" lIns="121900" spcFirstLastPara="1" rIns="121900" wrap="square" tIns="60925">
            <a:noAutofit/>
          </a:bodyPr>
          <a:lstStyle>
            <a:lvl1pPr lvl="0" rtl="0" algn="ctr">
              <a:lnSpc>
                <a:spcPct val="100000"/>
              </a:lnSpc>
              <a:spcBef>
                <a:spcPts val="0"/>
              </a:spcBef>
              <a:spcAft>
                <a:spcPts val="0"/>
              </a:spcAft>
              <a:buSzPts val="1900"/>
              <a:buNone/>
              <a:defRPr sz="1900"/>
            </a:lvl1pPr>
            <a:lvl2pPr lvl="1" rtl="0" algn="l">
              <a:lnSpc>
                <a:spcPct val="100000"/>
              </a:lnSpc>
              <a:spcBef>
                <a:spcPts val="0"/>
              </a:spcBef>
              <a:spcAft>
                <a:spcPts val="0"/>
              </a:spcAft>
              <a:buSzPts val="1900"/>
              <a:buNone/>
              <a:defRPr sz="1900"/>
            </a:lvl2pPr>
            <a:lvl3pPr lvl="2" rtl="0" algn="l">
              <a:lnSpc>
                <a:spcPct val="100000"/>
              </a:lnSpc>
              <a:spcBef>
                <a:spcPts val="0"/>
              </a:spcBef>
              <a:spcAft>
                <a:spcPts val="0"/>
              </a:spcAft>
              <a:buSzPts val="1900"/>
              <a:buNone/>
              <a:defRPr sz="1900"/>
            </a:lvl3pPr>
            <a:lvl4pPr lvl="3" rtl="0" algn="l">
              <a:lnSpc>
                <a:spcPct val="100000"/>
              </a:lnSpc>
              <a:spcBef>
                <a:spcPts val="0"/>
              </a:spcBef>
              <a:spcAft>
                <a:spcPts val="0"/>
              </a:spcAft>
              <a:buSzPts val="1900"/>
              <a:buNone/>
              <a:defRPr sz="1900"/>
            </a:lvl4pPr>
            <a:lvl5pPr lvl="4" rtl="0" algn="l">
              <a:lnSpc>
                <a:spcPct val="100000"/>
              </a:lnSpc>
              <a:spcBef>
                <a:spcPts val="0"/>
              </a:spcBef>
              <a:spcAft>
                <a:spcPts val="0"/>
              </a:spcAft>
              <a:buSzPts val="1900"/>
              <a:buNone/>
              <a:defRPr sz="1900"/>
            </a:lvl5pPr>
            <a:lvl6pPr lvl="5" rtl="0" algn="l">
              <a:lnSpc>
                <a:spcPct val="100000"/>
              </a:lnSpc>
              <a:spcBef>
                <a:spcPts val="0"/>
              </a:spcBef>
              <a:spcAft>
                <a:spcPts val="0"/>
              </a:spcAft>
              <a:buSzPts val="1900"/>
              <a:buNone/>
              <a:defRPr sz="1900"/>
            </a:lvl6pPr>
            <a:lvl7pPr lvl="6" rtl="0" algn="l">
              <a:lnSpc>
                <a:spcPct val="100000"/>
              </a:lnSpc>
              <a:spcBef>
                <a:spcPts val="0"/>
              </a:spcBef>
              <a:spcAft>
                <a:spcPts val="0"/>
              </a:spcAft>
              <a:buSzPts val="1900"/>
              <a:buNone/>
              <a:defRPr sz="1900"/>
            </a:lvl7pPr>
            <a:lvl8pPr lvl="7" rtl="0" algn="l">
              <a:lnSpc>
                <a:spcPct val="100000"/>
              </a:lnSpc>
              <a:spcBef>
                <a:spcPts val="0"/>
              </a:spcBef>
              <a:spcAft>
                <a:spcPts val="0"/>
              </a:spcAft>
              <a:buSzPts val="1900"/>
              <a:buNone/>
              <a:defRPr sz="1900"/>
            </a:lvl8pPr>
            <a:lvl9pPr lvl="8" rtl="0" algn="l">
              <a:lnSpc>
                <a:spcPct val="100000"/>
              </a:lnSpc>
              <a:spcBef>
                <a:spcPts val="0"/>
              </a:spcBef>
              <a:spcAft>
                <a:spcPts val="0"/>
              </a:spcAft>
              <a:buSzPts val="1900"/>
              <a:buNone/>
              <a:defRPr sz="1900"/>
            </a:lvl9pPr>
          </a:lstStyle>
          <a:p/>
        </p:txBody>
      </p:sp>
      <p:sp>
        <p:nvSpPr>
          <p:cNvPr id="337" name="Google Shape;337;gee2452e839_0_588"/>
          <p:cNvSpPr txBox="1"/>
          <p:nvPr>
            <p:ph idx="12" type="sldNum"/>
          </p:nvPr>
        </p:nvSpPr>
        <p:spPr>
          <a:xfrm>
            <a:off x="8737600" y="6356350"/>
            <a:ext cx="2844900" cy="365100"/>
          </a:xfrm>
          <a:prstGeom prst="rect">
            <a:avLst/>
          </a:prstGeom>
          <a:noFill/>
          <a:ln>
            <a:noFill/>
          </a:ln>
        </p:spPr>
        <p:txBody>
          <a:bodyPr anchorCtr="0" anchor="ctr" bIns="60925" lIns="121900" spcFirstLastPara="1" rIns="121900" wrap="square" tIns="60925">
            <a:noAutofit/>
          </a:bodyPr>
          <a:lstStyle>
            <a:lvl1pPr indent="0" lvl="0" marL="0" marR="0" rtl="0"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38" name="Shape 338"/>
        <p:cNvGrpSpPr/>
        <p:nvPr/>
      </p:nvGrpSpPr>
      <p:grpSpPr>
        <a:xfrm>
          <a:off x="0" y="0"/>
          <a:ext cx="0" cy="0"/>
          <a:chOff x="0" y="0"/>
          <a:chExt cx="0" cy="0"/>
        </a:xfrm>
      </p:grpSpPr>
      <p:sp>
        <p:nvSpPr>
          <p:cNvPr id="339" name="Google Shape;339;gee2452e839_0_594"/>
          <p:cNvSpPr txBox="1"/>
          <p:nvPr>
            <p:ph type="title"/>
          </p:nvPr>
        </p:nvSpPr>
        <p:spPr>
          <a:xfrm>
            <a:off x="609600" y="274638"/>
            <a:ext cx="10972800" cy="1143300"/>
          </a:xfrm>
          <a:prstGeom prst="rect">
            <a:avLst/>
          </a:prstGeom>
          <a:noFill/>
          <a:ln>
            <a:noFill/>
          </a:ln>
        </p:spPr>
        <p:txBody>
          <a:bodyPr anchorCtr="0" anchor="ctr" bIns="60925" lIns="121900" spcFirstLastPara="1" rIns="121900" wrap="square" tIns="60925">
            <a:noAutofit/>
          </a:bodyPr>
          <a:lstStyle>
            <a:lvl1pPr lvl="0" rtl="0" algn="ctr">
              <a:lnSpc>
                <a:spcPct val="100000"/>
              </a:lnSpc>
              <a:spcBef>
                <a:spcPts val="0"/>
              </a:spcBef>
              <a:spcAft>
                <a:spcPts val="0"/>
              </a:spcAft>
              <a:buClr>
                <a:schemeClr val="dk1"/>
              </a:buClr>
              <a:buSzPts val="2400"/>
              <a:buNone/>
              <a:defRPr/>
            </a:lvl1pPr>
            <a:lvl2pPr lvl="1" rtl="0" algn="l">
              <a:lnSpc>
                <a:spcPct val="100000"/>
              </a:lnSpc>
              <a:spcBef>
                <a:spcPts val="0"/>
              </a:spcBef>
              <a:spcAft>
                <a:spcPts val="0"/>
              </a:spcAft>
              <a:buSzPts val="1900"/>
              <a:buNone/>
              <a:defRPr/>
            </a:lvl2pPr>
            <a:lvl3pPr lvl="2" rtl="0" algn="l">
              <a:lnSpc>
                <a:spcPct val="100000"/>
              </a:lnSpc>
              <a:spcBef>
                <a:spcPts val="0"/>
              </a:spcBef>
              <a:spcAft>
                <a:spcPts val="0"/>
              </a:spcAft>
              <a:buSzPts val="1900"/>
              <a:buNone/>
              <a:defRPr/>
            </a:lvl3pPr>
            <a:lvl4pPr lvl="3" rtl="0" algn="l">
              <a:lnSpc>
                <a:spcPct val="100000"/>
              </a:lnSpc>
              <a:spcBef>
                <a:spcPts val="0"/>
              </a:spcBef>
              <a:spcAft>
                <a:spcPts val="0"/>
              </a:spcAft>
              <a:buSzPts val="1900"/>
              <a:buNone/>
              <a:defRPr/>
            </a:lvl4pPr>
            <a:lvl5pPr lvl="4" rtl="0" algn="l">
              <a:lnSpc>
                <a:spcPct val="100000"/>
              </a:lnSpc>
              <a:spcBef>
                <a:spcPts val="0"/>
              </a:spcBef>
              <a:spcAft>
                <a:spcPts val="0"/>
              </a:spcAft>
              <a:buSzPts val="1900"/>
              <a:buNone/>
              <a:defRPr/>
            </a:lvl5pPr>
            <a:lvl6pPr lvl="5" rtl="0" algn="l">
              <a:lnSpc>
                <a:spcPct val="100000"/>
              </a:lnSpc>
              <a:spcBef>
                <a:spcPts val="0"/>
              </a:spcBef>
              <a:spcAft>
                <a:spcPts val="0"/>
              </a:spcAft>
              <a:buSzPts val="1900"/>
              <a:buNone/>
              <a:defRPr/>
            </a:lvl6pPr>
            <a:lvl7pPr lvl="6" rtl="0" algn="l">
              <a:lnSpc>
                <a:spcPct val="100000"/>
              </a:lnSpc>
              <a:spcBef>
                <a:spcPts val="0"/>
              </a:spcBef>
              <a:spcAft>
                <a:spcPts val="0"/>
              </a:spcAft>
              <a:buSzPts val="1900"/>
              <a:buNone/>
              <a:defRPr/>
            </a:lvl7pPr>
            <a:lvl8pPr lvl="7" rtl="0" algn="l">
              <a:lnSpc>
                <a:spcPct val="100000"/>
              </a:lnSpc>
              <a:spcBef>
                <a:spcPts val="0"/>
              </a:spcBef>
              <a:spcAft>
                <a:spcPts val="0"/>
              </a:spcAft>
              <a:buSzPts val="1900"/>
              <a:buNone/>
              <a:defRPr/>
            </a:lvl8pPr>
            <a:lvl9pPr lvl="8" rtl="0" algn="l">
              <a:lnSpc>
                <a:spcPct val="100000"/>
              </a:lnSpc>
              <a:spcBef>
                <a:spcPts val="0"/>
              </a:spcBef>
              <a:spcAft>
                <a:spcPts val="0"/>
              </a:spcAft>
              <a:buSzPts val="1900"/>
              <a:buNone/>
              <a:defRPr/>
            </a:lvl9pPr>
          </a:lstStyle>
          <a:p/>
        </p:txBody>
      </p:sp>
      <p:sp>
        <p:nvSpPr>
          <p:cNvPr id="340" name="Google Shape;340;gee2452e839_0_594"/>
          <p:cNvSpPr txBox="1"/>
          <p:nvPr>
            <p:ph idx="1" type="body"/>
          </p:nvPr>
        </p:nvSpPr>
        <p:spPr>
          <a:xfrm>
            <a:off x="609600" y="1600200"/>
            <a:ext cx="10972800" cy="4526100"/>
          </a:xfrm>
          <a:prstGeom prst="rect">
            <a:avLst/>
          </a:prstGeom>
          <a:noFill/>
          <a:ln>
            <a:noFill/>
          </a:ln>
        </p:spPr>
        <p:txBody>
          <a:bodyPr anchorCtr="0" anchor="t" bIns="60925" lIns="121900" spcFirstLastPara="1" rIns="121900" wrap="square" tIns="60925">
            <a:noAutofit/>
          </a:bodyPr>
          <a:lstStyle>
            <a:lvl1pPr indent="-381000" lvl="0" marL="457200" rtl="0" algn="l">
              <a:lnSpc>
                <a:spcPct val="100000"/>
              </a:lnSpc>
              <a:spcBef>
                <a:spcPts val="500"/>
              </a:spcBef>
              <a:spcAft>
                <a:spcPts val="0"/>
              </a:spcAft>
              <a:buClr>
                <a:schemeClr val="dk1"/>
              </a:buClr>
              <a:buSzPts val="2400"/>
              <a:buChar char="•"/>
              <a:defRPr/>
            </a:lvl1pPr>
            <a:lvl2pPr indent="-381000" lvl="1" marL="914400" rtl="0" algn="l">
              <a:lnSpc>
                <a:spcPct val="100000"/>
              </a:lnSpc>
              <a:spcBef>
                <a:spcPts val="500"/>
              </a:spcBef>
              <a:spcAft>
                <a:spcPts val="0"/>
              </a:spcAft>
              <a:buClr>
                <a:schemeClr val="dk1"/>
              </a:buClr>
              <a:buSzPts val="2400"/>
              <a:buChar char="–"/>
              <a:defRPr/>
            </a:lvl2pPr>
            <a:lvl3pPr indent="-381000" lvl="2" marL="1371600" rtl="0" algn="l">
              <a:lnSpc>
                <a:spcPct val="100000"/>
              </a:lnSpc>
              <a:spcBef>
                <a:spcPts val="500"/>
              </a:spcBef>
              <a:spcAft>
                <a:spcPts val="0"/>
              </a:spcAft>
              <a:buClr>
                <a:schemeClr val="dk1"/>
              </a:buClr>
              <a:buSzPts val="2400"/>
              <a:buChar char="•"/>
              <a:defRPr/>
            </a:lvl3pPr>
            <a:lvl4pPr indent="-381000" lvl="3" marL="1828800" rtl="0" algn="l">
              <a:lnSpc>
                <a:spcPct val="100000"/>
              </a:lnSpc>
              <a:spcBef>
                <a:spcPts val="500"/>
              </a:spcBef>
              <a:spcAft>
                <a:spcPts val="0"/>
              </a:spcAft>
              <a:buClr>
                <a:schemeClr val="dk1"/>
              </a:buClr>
              <a:buSzPts val="2400"/>
              <a:buChar char="–"/>
              <a:defRPr/>
            </a:lvl4pPr>
            <a:lvl5pPr indent="-381000" lvl="4" marL="2286000" rtl="0" algn="l">
              <a:lnSpc>
                <a:spcPct val="100000"/>
              </a:lnSpc>
              <a:spcBef>
                <a:spcPts val="500"/>
              </a:spcBef>
              <a:spcAft>
                <a:spcPts val="0"/>
              </a:spcAft>
              <a:buClr>
                <a:schemeClr val="dk1"/>
              </a:buClr>
              <a:buSzPts val="2400"/>
              <a:buChar char="»"/>
              <a:defRPr/>
            </a:lvl5pPr>
            <a:lvl6pPr indent="-381000" lvl="5" marL="2743200" rtl="0" algn="l">
              <a:lnSpc>
                <a:spcPct val="100000"/>
              </a:lnSpc>
              <a:spcBef>
                <a:spcPts val="500"/>
              </a:spcBef>
              <a:spcAft>
                <a:spcPts val="0"/>
              </a:spcAft>
              <a:buClr>
                <a:schemeClr val="dk1"/>
              </a:buClr>
              <a:buSzPts val="2400"/>
              <a:buChar char="•"/>
              <a:defRPr/>
            </a:lvl6pPr>
            <a:lvl7pPr indent="-381000" lvl="6" marL="3200400" rtl="0" algn="l">
              <a:lnSpc>
                <a:spcPct val="100000"/>
              </a:lnSpc>
              <a:spcBef>
                <a:spcPts val="500"/>
              </a:spcBef>
              <a:spcAft>
                <a:spcPts val="0"/>
              </a:spcAft>
              <a:buClr>
                <a:schemeClr val="dk1"/>
              </a:buClr>
              <a:buSzPts val="2400"/>
              <a:buChar char="•"/>
              <a:defRPr/>
            </a:lvl7pPr>
            <a:lvl8pPr indent="-381000" lvl="7" marL="3657600" rtl="0" algn="l">
              <a:lnSpc>
                <a:spcPct val="100000"/>
              </a:lnSpc>
              <a:spcBef>
                <a:spcPts val="500"/>
              </a:spcBef>
              <a:spcAft>
                <a:spcPts val="0"/>
              </a:spcAft>
              <a:buClr>
                <a:schemeClr val="dk1"/>
              </a:buClr>
              <a:buSzPts val="2400"/>
              <a:buChar char="•"/>
              <a:defRPr/>
            </a:lvl8pPr>
            <a:lvl9pPr indent="-381000" lvl="8" marL="4114800" rtl="0" algn="l">
              <a:lnSpc>
                <a:spcPct val="100000"/>
              </a:lnSpc>
              <a:spcBef>
                <a:spcPts val="500"/>
              </a:spcBef>
              <a:spcAft>
                <a:spcPts val="0"/>
              </a:spcAft>
              <a:buClr>
                <a:schemeClr val="dk1"/>
              </a:buClr>
              <a:buSzPts val="2400"/>
              <a:buChar char="•"/>
              <a:defRPr/>
            </a:lvl9pPr>
          </a:lstStyle>
          <a:p/>
        </p:txBody>
      </p:sp>
      <p:sp>
        <p:nvSpPr>
          <p:cNvPr id="341" name="Google Shape;341;gee2452e839_0_594"/>
          <p:cNvSpPr txBox="1"/>
          <p:nvPr>
            <p:ph idx="10" type="dt"/>
          </p:nvPr>
        </p:nvSpPr>
        <p:spPr>
          <a:xfrm>
            <a:off x="609600" y="6356350"/>
            <a:ext cx="2844900" cy="365100"/>
          </a:xfrm>
          <a:prstGeom prst="rect">
            <a:avLst/>
          </a:prstGeom>
          <a:noFill/>
          <a:ln>
            <a:noFill/>
          </a:ln>
        </p:spPr>
        <p:txBody>
          <a:bodyPr anchorCtr="0" anchor="ctr" bIns="60925" lIns="121900" spcFirstLastPara="1" rIns="121900" wrap="square" tIns="60925">
            <a:noAutofit/>
          </a:bodyPr>
          <a:lstStyle>
            <a:lvl1pPr lvl="0" rtl="0" algn="l">
              <a:lnSpc>
                <a:spcPct val="100000"/>
              </a:lnSpc>
              <a:spcBef>
                <a:spcPts val="0"/>
              </a:spcBef>
              <a:spcAft>
                <a:spcPts val="0"/>
              </a:spcAft>
              <a:buSzPts val="1900"/>
              <a:buNone/>
              <a:defRPr sz="1900"/>
            </a:lvl1pPr>
            <a:lvl2pPr lvl="1" rtl="0" algn="l">
              <a:lnSpc>
                <a:spcPct val="100000"/>
              </a:lnSpc>
              <a:spcBef>
                <a:spcPts val="0"/>
              </a:spcBef>
              <a:spcAft>
                <a:spcPts val="0"/>
              </a:spcAft>
              <a:buSzPts val="1900"/>
              <a:buNone/>
              <a:defRPr sz="1900"/>
            </a:lvl2pPr>
            <a:lvl3pPr lvl="2" rtl="0" algn="l">
              <a:lnSpc>
                <a:spcPct val="100000"/>
              </a:lnSpc>
              <a:spcBef>
                <a:spcPts val="0"/>
              </a:spcBef>
              <a:spcAft>
                <a:spcPts val="0"/>
              </a:spcAft>
              <a:buSzPts val="1900"/>
              <a:buNone/>
              <a:defRPr sz="1900"/>
            </a:lvl3pPr>
            <a:lvl4pPr lvl="3" rtl="0" algn="l">
              <a:lnSpc>
                <a:spcPct val="100000"/>
              </a:lnSpc>
              <a:spcBef>
                <a:spcPts val="0"/>
              </a:spcBef>
              <a:spcAft>
                <a:spcPts val="0"/>
              </a:spcAft>
              <a:buSzPts val="1900"/>
              <a:buNone/>
              <a:defRPr sz="1900"/>
            </a:lvl4pPr>
            <a:lvl5pPr lvl="4" rtl="0" algn="l">
              <a:lnSpc>
                <a:spcPct val="100000"/>
              </a:lnSpc>
              <a:spcBef>
                <a:spcPts val="0"/>
              </a:spcBef>
              <a:spcAft>
                <a:spcPts val="0"/>
              </a:spcAft>
              <a:buSzPts val="1900"/>
              <a:buNone/>
              <a:defRPr sz="1900"/>
            </a:lvl5pPr>
            <a:lvl6pPr lvl="5" rtl="0" algn="l">
              <a:lnSpc>
                <a:spcPct val="100000"/>
              </a:lnSpc>
              <a:spcBef>
                <a:spcPts val="0"/>
              </a:spcBef>
              <a:spcAft>
                <a:spcPts val="0"/>
              </a:spcAft>
              <a:buSzPts val="1900"/>
              <a:buNone/>
              <a:defRPr sz="1900"/>
            </a:lvl6pPr>
            <a:lvl7pPr lvl="6" rtl="0" algn="l">
              <a:lnSpc>
                <a:spcPct val="100000"/>
              </a:lnSpc>
              <a:spcBef>
                <a:spcPts val="0"/>
              </a:spcBef>
              <a:spcAft>
                <a:spcPts val="0"/>
              </a:spcAft>
              <a:buSzPts val="1900"/>
              <a:buNone/>
              <a:defRPr sz="1900"/>
            </a:lvl7pPr>
            <a:lvl8pPr lvl="7" rtl="0" algn="l">
              <a:lnSpc>
                <a:spcPct val="100000"/>
              </a:lnSpc>
              <a:spcBef>
                <a:spcPts val="0"/>
              </a:spcBef>
              <a:spcAft>
                <a:spcPts val="0"/>
              </a:spcAft>
              <a:buSzPts val="1900"/>
              <a:buNone/>
              <a:defRPr sz="1900"/>
            </a:lvl8pPr>
            <a:lvl9pPr lvl="8" rtl="0" algn="l">
              <a:lnSpc>
                <a:spcPct val="100000"/>
              </a:lnSpc>
              <a:spcBef>
                <a:spcPts val="0"/>
              </a:spcBef>
              <a:spcAft>
                <a:spcPts val="0"/>
              </a:spcAft>
              <a:buSzPts val="1900"/>
              <a:buNone/>
              <a:defRPr sz="1900"/>
            </a:lvl9pPr>
          </a:lstStyle>
          <a:p/>
        </p:txBody>
      </p:sp>
      <p:sp>
        <p:nvSpPr>
          <p:cNvPr id="342" name="Google Shape;342;gee2452e839_0_594"/>
          <p:cNvSpPr txBox="1"/>
          <p:nvPr>
            <p:ph idx="11" type="ftr"/>
          </p:nvPr>
        </p:nvSpPr>
        <p:spPr>
          <a:xfrm>
            <a:off x="4165600" y="6356350"/>
            <a:ext cx="3860700" cy="365100"/>
          </a:xfrm>
          <a:prstGeom prst="rect">
            <a:avLst/>
          </a:prstGeom>
          <a:noFill/>
          <a:ln>
            <a:noFill/>
          </a:ln>
        </p:spPr>
        <p:txBody>
          <a:bodyPr anchorCtr="0" anchor="ctr" bIns="60925" lIns="121900" spcFirstLastPara="1" rIns="121900" wrap="square" tIns="60925">
            <a:noAutofit/>
          </a:bodyPr>
          <a:lstStyle>
            <a:lvl1pPr lvl="0" rtl="0" algn="ctr">
              <a:lnSpc>
                <a:spcPct val="100000"/>
              </a:lnSpc>
              <a:spcBef>
                <a:spcPts val="0"/>
              </a:spcBef>
              <a:spcAft>
                <a:spcPts val="0"/>
              </a:spcAft>
              <a:buSzPts val="1900"/>
              <a:buNone/>
              <a:defRPr sz="1900"/>
            </a:lvl1pPr>
            <a:lvl2pPr lvl="1" rtl="0" algn="l">
              <a:lnSpc>
                <a:spcPct val="100000"/>
              </a:lnSpc>
              <a:spcBef>
                <a:spcPts val="0"/>
              </a:spcBef>
              <a:spcAft>
                <a:spcPts val="0"/>
              </a:spcAft>
              <a:buSzPts val="1900"/>
              <a:buNone/>
              <a:defRPr sz="1900"/>
            </a:lvl2pPr>
            <a:lvl3pPr lvl="2" rtl="0" algn="l">
              <a:lnSpc>
                <a:spcPct val="100000"/>
              </a:lnSpc>
              <a:spcBef>
                <a:spcPts val="0"/>
              </a:spcBef>
              <a:spcAft>
                <a:spcPts val="0"/>
              </a:spcAft>
              <a:buSzPts val="1900"/>
              <a:buNone/>
              <a:defRPr sz="1900"/>
            </a:lvl3pPr>
            <a:lvl4pPr lvl="3" rtl="0" algn="l">
              <a:lnSpc>
                <a:spcPct val="100000"/>
              </a:lnSpc>
              <a:spcBef>
                <a:spcPts val="0"/>
              </a:spcBef>
              <a:spcAft>
                <a:spcPts val="0"/>
              </a:spcAft>
              <a:buSzPts val="1900"/>
              <a:buNone/>
              <a:defRPr sz="1900"/>
            </a:lvl4pPr>
            <a:lvl5pPr lvl="4" rtl="0" algn="l">
              <a:lnSpc>
                <a:spcPct val="100000"/>
              </a:lnSpc>
              <a:spcBef>
                <a:spcPts val="0"/>
              </a:spcBef>
              <a:spcAft>
                <a:spcPts val="0"/>
              </a:spcAft>
              <a:buSzPts val="1900"/>
              <a:buNone/>
              <a:defRPr sz="1900"/>
            </a:lvl5pPr>
            <a:lvl6pPr lvl="5" rtl="0" algn="l">
              <a:lnSpc>
                <a:spcPct val="100000"/>
              </a:lnSpc>
              <a:spcBef>
                <a:spcPts val="0"/>
              </a:spcBef>
              <a:spcAft>
                <a:spcPts val="0"/>
              </a:spcAft>
              <a:buSzPts val="1900"/>
              <a:buNone/>
              <a:defRPr sz="1900"/>
            </a:lvl6pPr>
            <a:lvl7pPr lvl="6" rtl="0" algn="l">
              <a:lnSpc>
                <a:spcPct val="100000"/>
              </a:lnSpc>
              <a:spcBef>
                <a:spcPts val="0"/>
              </a:spcBef>
              <a:spcAft>
                <a:spcPts val="0"/>
              </a:spcAft>
              <a:buSzPts val="1900"/>
              <a:buNone/>
              <a:defRPr sz="1900"/>
            </a:lvl7pPr>
            <a:lvl8pPr lvl="7" rtl="0" algn="l">
              <a:lnSpc>
                <a:spcPct val="100000"/>
              </a:lnSpc>
              <a:spcBef>
                <a:spcPts val="0"/>
              </a:spcBef>
              <a:spcAft>
                <a:spcPts val="0"/>
              </a:spcAft>
              <a:buSzPts val="1900"/>
              <a:buNone/>
              <a:defRPr sz="1900"/>
            </a:lvl8pPr>
            <a:lvl9pPr lvl="8" rtl="0" algn="l">
              <a:lnSpc>
                <a:spcPct val="100000"/>
              </a:lnSpc>
              <a:spcBef>
                <a:spcPts val="0"/>
              </a:spcBef>
              <a:spcAft>
                <a:spcPts val="0"/>
              </a:spcAft>
              <a:buSzPts val="1900"/>
              <a:buNone/>
              <a:defRPr sz="1900"/>
            </a:lvl9pPr>
          </a:lstStyle>
          <a:p/>
        </p:txBody>
      </p:sp>
      <p:sp>
        <p:nvSpPr>
          <p:cNvPr id="343" name="Google Shape;343;gee2452e839_0_594"/>
          <p:cNvSpPr txBox="1"/>
          <p:nvPr>
            <p:ph idx="12" type="sldNum"/>
          </p:nvPr>
        </p:nvSpPr>
        <p:spPr>
          <a:xfrm>
            <a:off x="8737600" y="6356350"/>
            <a:ext cx="2844900" cy="365100"/>
          </a:xfrm>
          <a:prstGeom prst="rect">
            <a:avLst/>
          </a:prstGeom>
          <a:noFill/>
          <a:ln>
            <a:noFill/>
          </a:ln>
        </p:spPr>
        <p:txBody>
          <a:bodyPr anchorCtr="0" anchor="ctr" bIns="60925" lIns="121900" spcFirstLastPara="1" rIns="121900" wrap="square" tIns="60925">
            <a:noAutofit/>
          </a:bodyPr>
          <a:lstStyle>
            <a:lvl1pPr indent="0" lvl="0" marL="0" marR="0" rtl="0"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theme" Target="../theme/theme7.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2.xml"/><Relationship Id="rId10" Type="http://schemas.openxmlformats.org/officeDocument/2006/relationships/slideLayout" Target="../slideLayouts/slideLayout11.xml"/><Relationship Id="rId13" Type="http://schemas.openxmlformats.org/officeDocument/2006/relationships/slideLayout" Target="../slideLayouts/slideLayout14.xml"/><Relationship Id="rId12" Type="http://schemas.openxmlformats.org/officeDocument/2006/relationships/slideLayout" Target="../slideLayouts/slideLayout13.xml"/><Relationship Id="rId1" Type="http://schemas.openxmlformats.org/officeDocument/2006/relationships/slideLayout" Target="../slideLayouts/slideLayout2.xml"/><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theme" Target="../theme/theme3.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4.xml"/><Relationship Id="rId10" Type="http://schemas.openxmlformats.org/officeDocument/2006/relationships/slideLayout" Target="../slideLayouts/slideLayout23.xml"/><Relationship Id="rId12" Type="http://schemas.openxmlformats.org/officeDocument/2006/relationships/theme" Target="../theme/theme1.xml"/><Relationship Id="rId1" Type="http://schemas.openxmlformats.org/officeDocument/2006/relationships/image" Target="../media/image2.jpg"/><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34.xml"/><Relationship Id="rId10" Type="http://schemas.openxmlformats.org/officeDocument/2006/relationships/slideLayout" Target="../slideLayouts/slideLayout33.xml"/><Relationship Id="rId13" Type="http://schemas.openxmlformats.org/officeDocument/2006/relationships/slideLayout" Target="../slideLayouts/slideLayout36.xml"/><Relationship Id="rId12" Type="http://schemas.openxmlformats.org/officeDocument/2006/relationships/slideLayout" Target="../slideLayouts/slideLayout35.xml"/><Relationship Id="rId1" Type="http://schemas.openxmlformats.org/officeDocument/2006/relationships/image" Target="../media/image11.jpg"/><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5" Type="http://schemas.openxmlformats.org/officeDocument/2006/relationships/slideLayout" Target="../slideLayouts/slideLayout38.xml"/><Relationship Id="rId14" Type="http://schemas.openxmlformats.org/officeDocument/2006/relationships/slideLayout" Target="../slideLayouts/slideLayout37.xml"/><Relationship Id="rId17" Type="http://schemas.openxmlformats.org/officeDocument/2006/relationships/theme" Target="../theme/theme4.xml"/><Relationship Id="rId16" Type="http://schemas.openxmlformats.org/officeDocument/2006/relationships/slideLayout" Target="../slideLayouts/slideLayout39.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11" Type="http://schemas.openxmlformats.org/officeDocument/2006/relationships/theme" Target="../theme/theme2.xml"/><Relationship Id="rId10" Type="http://schemas.openxmlformats.org/officeDocument/2006/relationships/slideLayout" Target="../slideLayouts/slideLayout49.xml"/><Relationship Id="rId1" Type="http://schemas.openxmlformats.org/officeDocument/2006/relationships/slideLayout" Target="../slideLayouts/slideLayout40.xml"/><Relationship Id="rId2" Type="http://schemas.openxmlformats.org/officeDocument/2006/relationships/slideLayout" Target="../slideLayouts/slideLayout41.xml"/><Relationship Id="rId3" Type="http://schemas.openxmlformats.org/officeDocument/2006/relationships/slideLayout" Target="../slideLayouts/slideLayout42.xml"/><Relationship Id="rId4" Type="http://schemas.openxmlformats.org/officeDocument/2006/relationships/slideLayout" Target="../slideLayouts/slideLayout43.xml"/><Relationship Id="rId9" Type="http://schemas.openxmlformats.org/officeDocument/2006/relationships/slideLayout" Target="../slideLayouts/slideLayout48.xml"/><Relationship Id="rId5" Type="http://schemas.openxmlformats.org/officeDocument/2006/relationships/slideLayout" Target="../slideLayouts/slideLayout44.xml"/><Relationship Id="rId6" Type="http://schemas.openxmlformats.org/officeDocument/2006/relationships/slideLayout" Target="../slideLayouts/slideLayout45.xml"/><Relationship Id="rId7" Type="http://schemas.openxmlformats.org/officeDocument/2006/relationships/slideLayout" Target="../slideLayouts/slideLayout46.xml"/><Relationship Id="rId8" Type="http://schemas.openxmlformats.org/officeDocument/2006/relationships/slideLayout" Target="../slideLayouts/slideLayout47.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59.xml"/><Relationship Id="rId10" Type="http://schemas.openxmlformats.org/officeDocument/2006/relationships/slideLayout" Target="../slideLayouts/slideLayout58.xml"/><Relationship Id="rId13" Type="http://schemas.openxmlformats.org/officeDocument/2006/relationships/slideLayout" Target="../slideLayouts/slideLayout61.xml"/><Relationship Id="rId12" Type="http://schemas.openxmlformats.org/officeDocument/2006/relationships/slideLayout" Target="../slideLayouts/slideLayout60.xml"/><Relationship Id="rId1" Type="http://schemas.openxmlformats.org/officeDocument/2006/relationships/image" Target="../media/image15.jpg"/><Relationship Id="rId2" Type="http://schemas.openxmlformats.org/officeDocument/2006/relationships/slideLayout" Target="../slideLayouts/slideLayout50.xml"/><Relationship Id="rId3" Type="http://schemas.openxmlformats.org/officeDocument/2006/relationships/slideLayout" Target="../slideLayouts/slideLayout51.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5" Type="http://schemas.openxmlformats.org/officeDocument/2006/relationships/slideLayout" Target="../slideLayouts/slideLayout63.xml"/><Relationship Id="rId14" Type="http://schemas.openxmlformats.org/officeDocument/2006/relationships/slideLayout" Target="../slideLayouts/slideLayout62.xml"/><Relationship Id="rId17" Type="http://schemas.openxmlformats.org/officeDocument/2006/relationships/theme" Target="../theme/theme6.xml"/><Relationship Id="rId16" Type="http://schemas.openxmlformats.org/officeDocument/2006/relationships/slideLayout" Target="../slideLayouts/slideLayout64.xml"/><Relationship Id="rId5" Type="http://schemas.openxmlformats.org/officeDocument/2006/relationships/slideLayout" Target="../slideLayouts/slideLayout53.xml"/><Relationship Id="rId6" Type="http://schemas.openxmlformats.org/officeDocument/2006/relationships/slideLayout" Target="../slideLayouts/slideLayout54.xml"/><Relationship Id="rId7" Type="http://schemas.openxmlformats.org/officeDocument/2006/relationships/slideLayout" Target="../slideLayouts/slideLayout55.xml"/><Relationship Id="rId8" Type="http://schemas.openxmlformats.org/officeDocument/2006/relationships/slideLayout" Target="../slideLayouts/slideLayout5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pic>
        <p:nvPicPr>
          <p:cNvPr descr="Background pattern&#10;&#10;Description automatically generated" id="10" name="Google Shape;10;p17"/>
          <p:cNvPicPr preferRelativeResize="0"/>
          <p:nvPr/>
        </p:nvPicPr>
        <p:blipFill rotWithShape="1">
          <a:blip r:embed="rId1">
            <a:alphaModFix/>
          </a:blip>
          <a:srcRect b="0" l="0" r="0" t="0"/>
          <a:stretch/>
        </p:blipFill>
        <p:spPr>
          <a:xfrm>
            <a:off x="0" y="0"/>
            <a:ext cx="12192000" cy="68580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 name="Shape 12"/>
        <p:cNvGrpSpPr/>
        <p:nvPr/>
      </p:nvGrpSpPr>
      <p:grpSpPr>
        <a:xfrm>
          <a:off x="0" y="0"/>
          <a:ext cx="0" cy="0"/>
          <a:chOff x="0" y="0"/>
          <a:chExt cx="0" cy="0"/>
        </a:xfrm>
      </p:grpSpPr>
      <p:sp>
        <p:nvSpPr>
          <p:cNvPr id="13" name="Google Shape;13;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 name="Google Shape;14;p1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5" name="Google Shape;15;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6" name="Google Shape;16;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7" name="Google Shape;17;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4" name="Shape 94"/>
        <p:cNvGrpSpPr/>
        <p:nvPr/>
      </p:nvGrpSpPr>
      <p:grpSpPr>
        <a:xfrm>
          <a:off x="0" y="0"/>
          <a:ext cx="0" cy="0"/>
          <a:chOff x="0" y="0"/>
          <a:chExt cx="0" cy="0"/>
        </a:xfrm>
      </p:grpSpPr>
      <p:sp>
        <p:nvSpPr>
          <p:cNvPr id="95" name="Google Shape;95;p23"/>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Autofit/>
          </a:bodyPr>
          <a:lstStyle>
            <a:lvl1pPr lvl="0" marR="0" rtl="0" algn="l">
              <a:lnSpc>
                <a:spcPct val="100000"/>
              </a:lnSpc>
              <a:spcBef>
                <a:spcPts val="0"/>
              </a:spcBef>
              <a:spcAft>
                <a:spcPts val="0"/>
              </a:spcAft>
              <a:buClr>
                <a:srgbClr val="F3703A"/>
              </a:buClr>
              <a:buSzPts val="4300"/>
              <a:buFont typeface="Source Sans Pro Black"/>
              <a:buNone/>
              <a:defRPr b="0" i="0" sz="4300" u="none" cap="none" strike="noStrike">
                <a:solidFill>
                  <a:srgbClr val="F3703A"/>
                </a:solidFill>
                <a:latin typeface="Source Sans Pro Black"/>
                <a:ea typeface="Source Sans Pro Black"/>
                <a:cs typeface="Source Sans Pro Black"/>
                <a:sym typeface="Source Sans Pro Black"/>
              </a:defRPr>
            </a:lvl1pPr>
            <a:lvl2pPr lvl="1" marR="0" rtl="0" algn="l">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9pPr>
          </a:lstStyle>
          <a:p/>
        </p:txBody>
      </p:sp>
      <p:sp>
        <p:nvSpPr>
          <p:cNvPr id="96" name="Google Shape;96;p23"/>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Autofit/>
          </a:bodyPr>
          <a:lstStyle>
            <a:lvl1pPr indent="-431800" lvl="0" marL="457200" marR="0" rtl="0" algn="l">
              <a:lnSpc>
                <a:spcPct val="115000"/>
              </a:lnSpc>
              <a:spcBef>
                <a:spcPts val="0"/>
              </a:spcBef>
              <a:spcAft>
                <a:spcPts val="0"/>
              </a:spcAft>
              <a:buClr>
                <a:schemeClr val="dk2"/>
              </a:buClr>
              <a:buSzPts val="3200"/>
              <a:buFont typeface="Source Sans Pro"/>
              <a:buChar char="●"/>
              <a:defRPr b="1" i="0" sz="3200" u="none" cap="none" strike="noStrike">
                <a:solidFill>
                  <a:schemeClr val="dk2"/>
                </a:solidFill>
                <a:latin typeface="Source Sans Pro"/>
                <a:ea typeface="Source Sans Pro"/>
                <a:cs typeface="Source Sans Pro"/>
                <a:sym typeface="Source Sans Pro"/>
              </a:defRPr>
            </a:lvl1pPr>
            <a:lvl2pPr indent="-381000" lvl="1" marL="914400" marR="0" rtl="0" algn="l">
              <a:lnSpc>
                <a:spcPct val="115000"/>
              </a:lnSpc>
              <a:spcBef>
                <a:spcPts val="2100"/>
              </a:spcBef>
              <a:spcAft>
                <a:spcPts val="0"/>
              </a:spcAft>
              <a:buClr>
                <a:schemeClr val="dk2"/>
              </a:buClr>
              <a:buSzPts val="2400"/>
              <a:buFont typeface="Source Sans Pro"/>
              <a:buChar char="○"/>
              <a:defRPr b="1" i="0" sz="2400" u="none" cap="none" strike="noStrike">
                <a:solidFill>
                  <a:schemeClr val="dk2"/>
                </a:solidFill>
                <a:latin typeface="Source Sans Pro"/>
                <a:ea typeface="Source Sans Pro"/>
                <a:cs typeface="Source Sans Pro"/>
                <a:sym typeface="Source Sans Pro"/>
              </a:defRPr>
            </a:lvl2pPr>
            <a:lvl3pPr indent="-381000" lvl="2" marL="1371600" marR="0" rtl="0" algn="l">
              <a:lnSpc>
                <a:spcPct val="115000"/>
              </a:lnSpc>
              <a:spcBef>
                <a:spcPts val="2100"/>
              </a:spcBef>
              <a:spcAft>
                <a:spcPts val="0"/>
              </a:spcAft>
              <a:buClr>
                <a:schemeClr val="dk2"/>
              </a:buClr>
              <a:buSzPts val="2400"/>
              <a:buFont typeface="Source Sans Pro"/>
              <a:buChar char="■"/>
              <a:defRPr b="0" i="0" sz="2400" u="none" cap="none" strike="noStrike">
                <a:solidFill>
                  <a:schemeClr val="dk2"/>
                </a:solidFill>
                <a:latin typeface="Source Sans Pro"/>
                <a:ea typeface="Source Sans Pro"/>
                <a:cs typeface="Source Sans Pro"/>
                <a:sym typeface="Source Sans Pro"/>
              </a:defRPr>
            </a:lvl3pPr>
            <a:lvl4pPr indent="-361950" lvl="3" marL="1828800" marR="0" rtl="0" algn="l">
              <a:lnSpc>
                <a:spcPct val="115000"/>
              </a:lnSpc>
              <a:spcBef>
                <a:spcPts val="2100"/>
              </a:spcBef>
              <a:spcAft>
                <a:spcPts val="0"/>
              </a:spcAft>
              <a:buClr>
                <a:schemeClr val="dk2"/>
              </a:buClr>
              <a:buSzPts val="2100"/>
              <a:buFont typeface="Source Sans Pro SemiBold"/>
              <a:buChar char="●"/>
              <a:defRPr b="0" i="0" sz="2100" u="none" cap="none" strike="noStrike">
                <a:solidFill>
                  <a:schemeClr val="dk2"/>
                </a:solidFill>
                <a:latin typeface="Source Sans Pro SemiBold"/>
                <a:ea typeface="Source Sans Pro SemiBold"/>
                <a:cs typeface="Source Sans Pro SemiBold"/>
                <a:sym typeface="Source Sans Pro SemiBold"/>
              </a:defRPr>
            </a:lvl4pPr>
            <a:lvl5pPr indent="-361950" lvl="4" marL="2286000" marR="0" rtl="0" algn="l">
              <a:lnSpc>
                <a:spcPct val="115000"/>
              </a:lnSpc>
              <a:spcBef>
                <a:spcPts val="2100"/>
              </a:spcBef>
              <a:spcAft>
                <a:spcPts val="0"/>
              </a:spcAft>
              <a:buClr>
                <a:schemeClr val="dk2"/>
              </a:buClr>
              <a:buSzPts val="2100"/>
              <a:buFont typeface="Source Sans Pro"/>
              <a:buChar char="○"/>
              <a:defRPr b="0" i="0" sz="2100" u="none" cap="none" strike="noStrike">
                <a:solidFill>
                  <a:schemeClr val="dk2"/>
                </a:solidFill>
                <a:latin typeface="Source Sans Pro"/>
                <a:ea typeface="Source Sans Pro"/>
                <a:cs typeface="Source Sans Pro"/>
                <a:sym typeface="Source Sans Pro"/>
              </a:defRPr>
            </a:lvl5pPr>
            <a:lvl6pPr indent="-349250" lvl="5" marL="2743200" marR="0" rtl="0" algn="l">
              <a:lnSpc>
                <a:spcPct val="115000"/>
              </a:lnSpc>
              <a:spcBef>
                <a:spcPts val="2100"/>
              </a:spcBef>
              <a:spcAft>
                <a:spcPts val="0"/>
              </a:spcAft>
              <a:buClr>
                <a:schemeClr val="dk2"/>
              </a:buClr>
              <a:buSzPts val="1900"/>
              <a:buFont typeface="Source Sans Pro SemiBold"/>
              <a:buChar char="■"/>
              <a:defRPr b="0" i="0" sz="1900" u="none" cap="none" strike="noStrike">
                <a:solidFill>
                  <a:schemeClr val="dk2"/>
                </a:solidFill>
                <a:latin typeface="Source Sans Pro SemiBold"/>
                <a:ea typeface="Source Sans Pro SemiBold"/>
                <a:cs typeface="Source Sans Pro SemiBold"/>
                <a:sym typeface="Source Sans Pro SemiBold"/>
              </a:defRPr>
            </a:lvl6pPr>
            <a:lvl7pPr indent="-349250" lvl="6" marL="3200400" marR="0" rtl="0" algn="l">
              <a:lnSpc>
                <a:spcPct val="115000"/>
              </a:lnSpc>
              <a:spcBef>
                <a:spcPts val="2100"/>
              </a:spcBef>
              <a:spcAft>
                <a:spcPts val="0"/>
              </a:spcAft>
              <a:buClr>
                <a:schemeClr val="dk2"/>
              </a:buClr>
              <a:buSzPts val="1900"/>
              <a:buFont typeface="Source Sans Pro"/>
              <a:buChar char="●"/>
              <a:defRPr b="0" i="0" sz="1900" u="none" cap="none" strike="noStrike">
                <a:solidFill>
                  <a:schemeClr val="dk2"/>
                </a:solidFill>
                <a:latin typeface="Source Sans Pro"/>
                <a:ea typeface="Source Sans Pro"/>
                <a:cs typeface="Source Sans Pro"/>
                <a:sym typeface="Source Sans Pro"/>
              </a:defRPr>
            </a:lvl7pPr>
            <a:lvl8pPr indent="-349250" lvl="7" marL="3657600" marR="0" rtl="0" algn="l">
              <a:lnSpc>
                <a:spcPct val="115000"/>
              </a:lnSpc>
              <a:spcBef>
                <a:spcPts val="2100"/>
              </a:spcBef>
              <a:spcAft>
                <a:spcPts val="0"/>
              </a:spcAft>
              <a:buClr>
                <a:schemeClr val="dk2"/>
              </a:buClr>
              <a:buSzPts val="1900"/>
              <a:buFont typeface="Source Sans Pro"/>
              <a:buChar char="○"/>
              <a:defRPr b="0" i="0" sz="1900" u="none" cap="none" strike="noStrike">
                <a:solidFill>
                  <a:schemeClr val="dk2"/>
                </a:solidFill>
                <a:latin typeface="Source Sans Pro"/>
                <a:ea typeface="Source Sans Pro"/>
                <a:cs typeface="Source Sans Pro"/>
                <a:sym typeface="Source Sans Pro"/>
              </a:defRPr>
            </a:lvl8pPr>
            <a:lvl9pPr indent="-349250" lvl="8" marL="4114800" marR="0" rtl="0" algn="l">
              <a:lnSpc>
                <a:spcPct val="115000"/>
              </a:lnSpc>
              <a:spcBef>
                <a:spcPts val="2100"/>
              </a:spcBef>
              <a:spcAft>
                <a:spcPts val="2100"/>
              </a:spcAft>
              <a:buClr>
                <a:schemeClr val="dk2"/>
              </a:buClr>
              <a:buSzPts val="1900"/>
              <a:buFont typeface="Source Sans Pro"/>
              <a:buChar char="■"/>
              <a:defRPr b="0" i="0" sz="1900" u="none" cap="none" strike="noStrike">
                <a:solidFill>
                  <a:schemeClr val="dk2"/>
                </a:solidFill>
                <a:latin typeface="Source Sans Pro"/>
                <a:ea typeface="Source Sans Pro"/>
                <a:cs typeface="Source Sans Pro"/>
                <a:sym typeface="Source Sans Pro"/>
              </a:defRPr>
            </a:lvl9pPr>
          </a:lstStyle>
          <a:p/>
        </p:txBody>
      </p:sp>
      <p:sp>
        <p:nvSpPr>
          <p:cNvPr id="97" name="Google Shape;97;p23"/>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Autofit/>
          </a:bodyPr>
          <a:lstStyle>
            <a:lvl1pPr indent="0" lvl="0" marL="0" marR="0" rtl="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1pPr>
            <a:lvl2pPr indent="0" lvl="1" marL="0" marR="0" rtl="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2pPr>
            <a:lvl3pPr indent="0" lvl="2" marL="0" marR="0" rtl="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3pPr>
            <a:lvl4pPr indent="0" lvl="3" marL="0" marR="0" rtl="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4pPr>
            <a:lvl5pPr indent="0" lvl="4" marL="0" marR="0" rtl="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5pPr>
            <a:lvl6pPr indent="0" lvl="5" marL="0" marR="0" rtl="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6pPr>
            <a:lvl7pPr indent="0" lvl="6" marL="0" marR="0" rtl="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7pPr>
            <a:lvl8pPr indent="0" lvl="7" marL="0" marR="0" rtl="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8pPr>
            <a:lvl9pPr indent="0" lvl="8" marL="0" marR="0" rtl="0" algn="r">
              <a:spcBef>
                <a:spcPts val="0"/>
              </a:spcBef>
              <a:spcAft>
                <a:spcPts val="0"/>
              </a:spcAft>
              <a:buClr>
                <a:schemeClr val="dk2"/>
              </a:buClr>
              <a:buSzPts val="1300"/>
              <a:buFont typeface="Arial"/>
              <a:buNone/>
              <a:defRPr sz="1300">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139" name="Shape 139"/>
        <p:cNvGrpSpPr/>
        <p:nvPr/>
      </p:nvGrpSpPr>
      <p:grpSpPr>
        <a:xfrm>
          <a:off x="0" y="0"/>
          <a:ext cx="0" cy="0"/>
          <a:chOff x="0" y="0"/>
          <a:chExt cx="0" cy="0"/>
        </a:xfrm>
      </p:grpSpPr>
      <p:sp>
        <p:nvSpPr>
          <p:cNvPr id="140" name="Google Shape;140;gee2452e839_0_169"/>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Autofit/>
          </a:bodyPr>
          <a:lstStyle>
            <a:lvl1pPr lvl="0" rtl="0">
              <a:lnSpc>
                <a:spcPct val="100000"/>
              </a:lnSpc>
              <a:spcBef>
                <a:spcPts val="0"/>
              </a:spcBef>
              <a:spcAft>
                <a:spcPts val="0"/>
              </a:spcAft>
              <a:buClr>
                <a:srgbClr val="F3703A"/>
              </a:buClr>
              <a:buSzPts val="4300"/>
              <a:buFont typeface="Source Sans Pro Black"/>
              <a:buNone/>
              <a:defRPr sz="4300">
                <a:solidFill>
                  <a:srgbClr val="F3703A"/>
                </a:solidFill>
                <a:latin typeface="Source Sans Pro Black"/>
                <a:ea typeface="Source Sans Pro Black"/>
                <a:cs typeface="Source Sans Pro Black"/>
                <a:sym typeface="Source Sans Pro Black"/>
              </a:defRPr>
            </a:lvl1pPr>
            <a:lvl2pPr lvl="1" rtl="0">
              <a:spcBef>
                <a:spcPts val="0"/>
              </a:spcBef>
              <a:spcAft>
                <a:spcPts val="0"/>
              </a:spcAft>
              <a:buClr>
                <a:schemeClr val="dk1"/>
              </a:buClr>
              <a:buSzPts val="3700"/>
              <a:buNone/>
              <a:defRPr sz="3700">
                <a:solidFill>
                  <a:schemeClr val="dk1"/>
                </a:solidFill>
              </a:defRPr>
            </a:lvl2pPr>
            <a:lvl3pPr lvl="2" rtl="0">
              <a:spcBef>
                <a:spcPts val="0"/>
              </a:spcBef>
              <a:spcAft>
                <a:spcPts val="0"/>
              </a:spcAft>
              <a:buClr>
                <a:schemeClr val="dk1"/>
              </a:buClr>
              <a:buSzPts val="3700"/>
              <a:buNone/>
              <a:defRPr sz="3700">
                <a:solidFill>
                  <a:schemeClr val="dk1"/>
                </a:solidFill>
              </a:defRPr>
            </a:lvl3pPr>
            <a:lvl4pPr lvl="3" rtl="0">
              <a:spcBef>
                <a:spcPts val="0"/>
              </a:spcBef>
              <a:spcAft>
                <a:spcPts val="0"/>
              </a:spcAft>
              <a:buClr>
                <a:schemeClr val="dk1"/>
              </a:buClr>
              <a:buSzPts val="3700"/>
              <a:buNone/>
              <a:defRPr sz="3700">
                <a:solidFill>
                  <a:schemeClr val="dk1"/>
                </a:solidFill>
              </a:defRPr>
            </a:lvl4pPr>
            <a:lvl5pPr lvl="4" rtl="0">
              <a:spcBef>
                <a:spcPts val="0"/>
              </a:spcBef>
              <a:spcAft>
                <a:spcPts val="0"/>
              </a:spcAft>
              <a:buClr>
                <a:schemeClr val="dk1"/>
              </a:buClr>
              <a:buSzPts val="3700"/>
              <a:buNone/>
              <a:defRPr sz="3700">
                <a:solidFill>
                  <a:schemeClr val="dk1"/>
                </a:solidFill>
              </a:defRPr>
            </a:lvl5pPr>
            <a:lvl6pPr lvl="5" rtl="0">
              <a:spcBef>
                <a:spcPts val="0"/>
              </a:spcBef>
              <a:spcAft>
                <a:spcPts val="0"/>
              </a:spcAft>
              <a:buClr>
                <a:schemeClr val="dk1"/>
              </a:buClr>
              <a:buSzPts val="3700"/>
              <a:buNone/>
              <a:defRPr sz="3700">
                <a:solidFill>
                  <a:schemeClr val="dk1"/>
                </a:solidFill>
              </a:defRPr>
            </a:lvl6pPr>
            <a:lvl7pPr lvl="6" rtl="0">
              <a:spcBef>
                <a:spcPts val="0"/>
              </a:spcBef>
              <a:spcAft>
                <a:spcPts val="0"/>
              </a:spcAft>
              <a:buClr>
                <a:schemeClr val="dk1"/>
              </a:buClr>
              <a:buSzPts val="3700"/>
              <a:buNone/>
              <a:defRPr sz="3700">
                <a:solidFill>
                  <a:schemeClr val="dk1"/>
                </a:solidFill>
              </a:defRPr>
            </a:lvl7pPr>
            <a:lvl8pPr lvl="7" rtl="0">
              <a:spcBef>
                <a:spcPts val="0"/>
              </a:spcBef>
              <a:spcAft>
                <a:spcPts val="0"/>
              </a:spcAft>
              <a:buClr>
                <a:schemeClr val="dk1"/>
              </a:buClr>
              <a:buSzPts val="3700"/>
              <a:buNone/>
              <a:defRPr sz="3700">
                <a:solidFill>
                  <a:schemeClr val="dk1"/>
                </a:solidFill>
              </a:defRPr>
            </a:lvl8pPr>
            <a:lvl9pPr lvl="8" rtl="0">
              <a:spcBef>
                <a:spcPts val="0"/>
              </a:spcBef>
              <a:spcAft>
                <a:spcPts val="0"/>
              </a:spcAft>
              <a:buClr>
                <a:schemeClr val="dk1"/>
              </a:buClr>
              <a:buSzPts val="3700"/>
              <a:buNone/>
              <a:defRPr sz="3700">
                <a:solidFill>
                  <a:schemeClr val="dk1"/>
                </a:solidFill>
              </a:defRPr>
            </a:lvl9pPr>
          </a:lstStyle>
          <a:p/>
        </p:txBody>
      </p:sp>
      <p:sp>
        <p:nvSpPr>
          <p:cNvPr id="141" name="Google Shape;141;gee2452e839_0_169"/>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Autofit/>
          </a:bodyPr>
          <a:lstStyle>
            <a:lvl1pPr indent="-431800" lvl="0" marL="457200" rtl="0">
              <a:lnSpc>
                <a:spcPct val="115000"/>
              </a:lnSpc>
              <a:spcBef>
                <a:spcPts val="0"/>
              </a:spcBef>
              <a:spcAft>
                <a:spcPts val="0"/>
              </a:spcAft>
              <a:buClr>
                <a:schemeClr val="dk2"/>
              </a:buClr>
              <a:buSzPts val="3200"/>
              <a:buFont typeface="Source Sans Pro"/>
              <a:buChar char="●"/>
              <a:defRPr b="1" sz="3200">
                <a:solidFill>
                  <a:schemeClr val="dk2"/>
                </a:solidFill>
                <a:latin typeface="Source Sans Pro"/>
                <a:ea typeface="Source Sans Pro"/>
                <a:cs typeface="Source Sans Pro"/>
                <a:sym typeface="Source Sans Pro"/>
              </a:defRPr>
            </a:lvl1pPr>
            <a:lvl2pPr indent="-381000" lvl="1" marL="914400" rtl="0">
              <a:lnSpc>
                <a:spcPct val="115000"/>
              </a:lnSpc>
              <a:spcBef>
                <a:spcPts val="2100"/>
              </a:spcBef>
              <a:spcAft>
                <a:spcPts val="0"/>
              </a:spcAft>
              <a:buClr>
                <a:schemeClr val="dk2"/>
              </a:buClr>
              <a:buSzPts val="2400"/>
              <a:buFont typeface="Source Sans Pro"/>
              <a:buChar char="○"/>
              <a:defRPr b="1" sz="2400">
                <a:solidFill>
                  <a:schemeClr val="dk2"/>
                </a:solidFill>
                <a:latin typeface="Source Sans Pro"/>
                <a:ea typeface="Source Sans Pro"/>
                <a:cs typeface="Source Sans Pro"/>
                <a:sym typeface="Source Sans Pro"/>
              </a:defRPr>
            </a:lvl2pPr>
            <a:lvl3pPr indent="-381000" lvl="2" marL="1371600" rtl="0">
              <a:lnSpc>
                <a:spcPct val="115000"/>
              </a:lnSpc>
              <a:spcBef>
                <a:spcPts val="2100"/>
              </a:spcBef>
              <a:spcAft>
                <a:spcPts val="0"/>
              </a:spcAft>
              <a:buClr>
                <a:schemeClr val="dk2"/>
              </a:buClr>
              <a:buSzPts val="2400"/>
              <a:buFont typeface="Source Sans Pro"/>
              <a:buChar char="■"/>
              <a:defRPr sz="2400">
                <a:solidFill>
                  <a:schemeClr val="dk2"/>
                </a:solidFill>
                <a:latin typeface="Source Sans Pro"/>
                <a:ea typeface="Source Sans Pro"/>
                <a:cs typeface="Source Sans Pro"/>
                <a:sym typeface="Source Sans Pro"/>
              </a:defRPr>
            </a:lvl3pPr>
            <a:lvl4pPr indent="-361950" lvl="3" marL="1828800" rtl="0">
              <a:lnSpc>
                <a:spcPct val="115000"/>
              </a:lnSpc>
              <a:spcBef>
                <a:spcPts val="2100"/>
              </a:spcBef>
              <a:spcAft>
                <a:spcPts val="0"/>
              </a:spcAft>
              <a:buClr>
                <a:schemeClr val="dk2"/>
              </a:buClr>
              <a:buSzPts val="2100"/>
              <a:buFont typeface="Source Sans Pro SemiBold"/>
              <a:buChar char="●"/>
              <a:defRPr sz="2100">
                <a:solidFill>
                  <a:schemeClr val="dk2"/>
                </a:solidFill>
                <a:latin typeface="Source Sans Pro SemiBold"/>
                <a:ea typeface="Source Sans Pro SemiBold"/>
                <a:cs typeface="Source Sans Pro SemiBold"/>
                <a:sym typeface="Source Sans Pro SemiBold"/>
              </a:defRPr>
            </a:lvl4pPr>
            <a:lvl5pPr indent="-361950" lvl="4" marL="2286000" rtl="0">
              <a:lnSpc>
                <a:spcPct val="115000"/>
              </a:lnSpc>
              <a:spcBef>
                <a:spcPts val="2100"/>
              </a:spcBef>
              <a:spcAft>
                <a:spcPts val="0"/>
              </a:spcAft>
              <a:buClr>
                <a:schemeClr val="dk2"/>
              </a:buClr>
              <a:buSzPts val="2100"/>
              <a:buFont typeface="Source Sans Pro"/>
              <a:buChar char="○"/>
              <a:defRPr sz="2100">
                <a:solidFill>
                  <a:schemeClr val="dk2"/>
                </a:solidFill>
                <a:latin typeface="Source Sans Pro"/>
                <a:ea typeface="Source Sans Pro"/>
                <a:cs typeface="Source Sans Pro"/>
                <a:sym typeface="Source Sans Pro"/>
              </a:defRPr>
            </a:lvl5pPr>
            <a:lvl6pPr indent="-349250" lvl="5" marL="2743200" rtl="0">
              <a:lnSpc>
                <a:spcPct val="115000"/>
              </a:lnSpc>
              <a:spcBef>
                <a:spcPts val="2100"/>
              </a:spcBef>
              <a:spcAft>
                <a:spcPts val="0"/>
              </a:spcAft>
              <a:buClr>
                <a:schemeClr val="dk2"/>
              </a:buClr>
              <a:buSzPts val="1900"/>
              <a:buFont typeface="Source Sans Pro SemiBold"/>
              <a:buChar char="■"/>
              <a:defRPr sz="1900">
                <a:solidFill>
                  <a:schemeClr val="dk2"/>
                </a:solidFill>
                <a:latin typeface="Source Sans Pro SemiBold"/>
                <a:ea typeface="Source Sans Pro SemiBold"/>
                <a:cs typeface="Source Sans Pro SemiBold"/>
                <a:sym typeface="Source Sans Pro SemiBold"/>
              </a:defRPr>
            </a:lvl6pPr>
            <a:lvl7pPr indent="-349250" lvl="6" marL="3200400" rtl="0">
              <a:lnSpc>
                <a:spcPct val="115000"/>
              </a:lnSpc>
              <a:spcBef>
                <a:spcPts val="2100"/>
              </a:spcBef>
              <a:spcAft>
                <a:spcPts val="0"/>
              </a:spcAft>
              <a:buClr>
                <a:schemeClr val="dk2"/>
              </a:buClr>
              <a:buSzPts val="1900"/>
              <a:buFont typeface="Source Sans Pro"/>
              <a:buChar char="●"/>
              <a:defRPr sz="1900">
                <a:solidFill>
                  <a:schemeClr val="dk2"/>
                </a:solidFill>
                <a:latin typeface="Source Sans Pro"/>
                <a:ea typeface="Source Sans Pro"/>
                <a:cs typeface="Source Sans Pro"/>
                <a:sym typeface="Source Sans Pro"/>
              </a:defRPr>
            </a:lvl7pPr>
            <a:lvl8pPr indent="-349250" lvl="7" marL="3657600" rtl="0">
              <a:lnSpc>
                <a:spcPct val="115000"/>
              </a:lnSpc>
              <a:spcBef>
                <a:spcPts val="2100"/>
              </a:spcBef>
              <a:spcAft>
                <a:spcPts val="0"/>
              </a:spcAft>
              <a:buClr>
                <a:schemeClr val="dk2"/>
              </a:buClr>
              <a:buSzPts val="1900"/>
              <a:buFont typeface="Source Sans Pro"/>
              <a:buChar char="○"/>
              <a:defRPr sz="1900">
                <a:solidFill>
                  <a:schemeClr val="dk2"/>
                </a:solidFill>
                <a:latin typeface="Source Sans Pro"/>
                <a:ea typeface="Source Sans Pro"/>
                <a:cs typeface="Source Sans Pro"/>
                <a:sym typeface="Source Sans Pro"/>
              </a:defRPr>
            </a:lvl8pPr>
            <a:lvl9pPr indent="-349250" lvl="8" marL="4114800" rtl="0">
              <a:lnSpc>
                <a:spcPct val="115000"/>
              </a:lnSpc>
              <a:spcBef>
                <a:spcPts val="2100"/>
              </a:spcBef>
              <a:spcAft>
                <a:spcPts val="2100"/>
              </a:spcAft>
              <a:buClr>
                <a:schemeClr val="dk2"/>
              </a:buClr>
              <a:buSzPts val="1900"/>
              <a:buFont typeface="Source Sans Pro"/>
              <a:buChar char="■"/>
              <a:defRPr sz="1900">
                <a:solidFill>
                  <a:schemeClr val="dk2"/>
                </a:solidFill>
                <a:latin typeface="Source Sans Pro"/>
                <a:ea typeface="Source Sans Pro"/>
                <a:cs typeface="Source Sans Pro"/>
                <a:sym typeface="Source Sans Pro"/>
              </a:defRPr>
            </a:lvl9pPr>
          </a:lstStyle>
          <a:p/>
        </p:txBody>
      </p:sp>
      <p:sp>
        <p:nvSpPr>
          <p:cNvPr id="142" name="Google Shape;142;gee2452e839_0_169"/>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Autofit/>
          </a:bodyPr>
          <a:lstStyle>
            <a:lvl1pPr lvl="0" rtl="0" algn="r">
              <a:buNone/>
              <a:defRPr sz="1300">
                <a:solidFill>
                  <a:schemeClr val="dk2"/>
                </a:solidFill>
              </a:defRPr>
            </a:lvl1pPr>
            <a:lvl2pPr lvl="1" rtl="0" algn="r">
              <a:buNone/>
              <a:defRPr sz="1300">
                <a:solidFill>
                  <a:schemeClr val="dk2"/>
                </a:solidFill>
              </a:defRPr>
            </a:lvl2pPr>
            <a:lvl3pPr lvl="2" rtl="0" algn="r">
              <a:buNone/>
              <a:defRPr sz="1300">
                <a:solidFill>
                  <a:schemeClr val="dk2"/>
                </a:solidFill>
              </a:defRPr>
            </a:lvl3pPr>
            <a:lvl4pPr lvl="3" rtl="0" algn="r">
              <a:buNone/>
              <a:defRPr sz="1300">
                <a:solidFill>
                  <a:schemeClr val="dk2"/>
                </a:solidFill>
              </a:defRPr>
            </a:lvl4pPr>
            <a:lvl5pPr lvl="4" rtl="0" algn="r">
              <a:buNone/>
              <a:defRPr sz="1300">
                <a:solidFill>
                  <a:schemeClr val="dk2"/>
                </a:solidFill>
              </a:defRPr>
            </a:lvl5pPr>
            <a:lvl6pPr lvl="5" rtl="0" algn="r">
              <a:buNone/>
              <a:defRPr sz="1300">
                <a:solidFill>
                  <a:schemeClr val="dk2"/>
                </a:solidFill>
              </a:defRPr>
            </a:lvl6pPr>
            <a:lvl7pPr lvl="6" rtl="0" algn="r">
              <a:buNone/>
              <a:defRPr sz="1300">
                <a:solidFill>
                  <a:schemeClr val="dk2"/>
                </a:solidFill>
              </a:defRPr>
            </a:lvl7pPr>
            <a:lvl8pPr lvl="7" rtl="0" algn="r">
              <a:buNone/>
              <a:defRPr sz="1300">
                <a:solidFill>
                  <a:schemeClr val="dk2"/>
                </a:solidFill>
              </a:defRPr>
            </a:lvl8pPr>
            <a:lvl9pPr lvl="8" rtl="0" algn="r">
              <a:buNone/>
              <a:defRPr sz="1300">
                <a:solidFill>
                  <a:schemeClr val="dk2"/>
                </a:solidFil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 id="2147483690"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7" name="Shape 207"/>
        <p:cNvGrpSpPr/>
        <p:nvPr/>
      </p:nvGrpSpPr>
      <p:grpSpPr>
        <a:xfrm>
          <a:off x="0" y="0"/>
          <a:ext cx="0" cy="0"/>
          <a:chOff x="0" y="0"/>
          <a:chExt cx="0" cy="0"/>
        </a:xfrm>
      </p:grpSpPr>
      <p:sp>
        <p:nvSpPr>
          <p:cNvPr id="208" name="Google Shape;208;gee2452e839_0_463"/>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09" name="Google Shape;209;gee2452e839_0_463"/>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10" name="Google Shape;210;gee2452e839_0_463"/>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11" name="Google Shape;211;gee2452e839_0_463"/>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12" name="Google Shape;212;gee2452e839_0_463"/>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276" name="Shape 276"/>
        <p:cNvGrpSpPr/>
        <p:nvPr/>
      </p:nvGrpSpPr>
      <p:grpSpPr>
        <a:xfrm>
          <a:off x="0" y="0"/>
          <a:ext cx="0" cy="0"/>
          <a:chOff x="0" y="0"/>
          <a:chExt cx="0" cy="0"/>
        </a:xfrm>
      </p:grpSpPr>
      <p:sp>
        <p:nvSpPr>
          <p:cNvPr id="277" name="Google Shape;277;gee2452e839_0_532"/>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Autofit/>
          </a:bodyPr>
          <a:lstStyle>
            <a:lvl1pPr lvl="0" rtl="0">
              <a:lnSpc>
                <a:spcPct val="100000"/>
              </a:lnSpc>
              <a:spcBef>
                <a:spcPts val="0"/>
              </a:spcBef>
              <a:spcAft>
                <a:spcPts val="0"/>
              </a:spcAft>
              <a:buClr>
                <a:srgbClr val="F3703A"/>
              </a:buClr>
              <a:buSzPts val="4300"/>
              <a:buFont typeface="Source Sans Pro Black"/>
              <a:buNone/>
              <a:defRPr sz="4300">
                <a:solidFill>
                  <a:srgbClr val="F3703A"/>
                </a:solidFill>
                <a:latin typeface="Source Sans Pro Black"/>
                <a:ea typeface="Source Sans Pro Black"/>
                <a:cs typeface="Source Sans Pro Black"/>
                <a:sym typeface="Source Sans Pro Black"/>
              </a:defRPr>
            </a:lvl1pPr>
            <a:lvl2pPr lvl="1" rtl="0">
              <a:spcBef>
                <a:spcPts val="0"/>
              </a:spcBef>
              <a:spcAft>
                <a:spcPts val="0"/>
              </a:spcAft>
              <a:buClr>
                <a:schemeClr val="dk1"/>
              </a:buClr>
              <a:buSzPts val="3700"/>
              <a:buNone/>
              <a:defRPr sz="3700">
                <a:solidFill>
                  <a:schemeClr val="dk1"/>
                </a:solidFill>
              </a:defRPr>
            </a:lvl2pPr>
            <a:lvl3pPr lvl="2" rtl="0">
              <a:spcBef>
                <a:spcPts val="0"/>
              </a:spcBef>
              <a:spcAft>
                <a:spcPts val="0"/>
              </a:spcAft>
              <a:buClr>
                <a:schemeClr val="dk1"/>
              </a:buClr>
              <a:buSzPts val="3700"/>
              <a:buNone/>
              <a:defRPr sz="3700">
                <a:solidFill>
                  <a:schemeClr val="dk1"/>
                </a:solidFill>
              </a:defRPr>
            </a:lvl3pPr>
            <a:lvl4pPr lvl="3" rtl="0">
              <a:spcBef>
                <a:spcPts val="0"/>
              </a:spcBef>
              <a:spcAft>
                <a:spcPts val="0"/>
              </a:spcAft>
              <a:buClr>
                <a:schemeClr val="dk1"/>
              </a:buClr>
              <a:buSzPts val="3700"/>
              <a:buNone/>
              <a:defRPr sz="3700">
                <a:solidFill>
                  <a:schemeClr val="dk1"/>
                </a:solidFill>
              </a:defRPr>
            </a:lvl4pPr>
            <a:lvl5pPr lvl="4" rtl="0">
              <a:spcBef>
                <a:spcPts val="0"/>
              </a:spcBef>
              <a:spcAft>
                <a:spcPts val="0"/>
              </a:spcAft>
              <a:buClr>
                <a:schemeClr val="dk1"/>
              </a:buClr>
              <a:buSzPts val="3700"/>
              <a:buNone/>
              <a:defRPr sz="3700">
                <a:solidFill>
                  <a:schemeClr val="dk1"/>
                </a:solidFill>
              </a:defRPr>
            </a:lvl5pPr>
            <a:lvl6pPr lvl="5" rtl="0">
              <a:spcBef>
                <a:spcPts val="0"/>
              </a:spcBef>
              <a:spcAft>
                <a:spcPts val="0"/>
              </a:spcAft>
              <a:buClr>
                <a:schemeClr val="dk1"/>
              </a:buClr>
              <a:buSzPts val="3700"/>
              <a:buNone/>
              <a:defRPr sz="3700">
                <a:solidFill>
                  <a:schemeClr val="dk1"/>
                </a:solidFill>
              </a:defRPr>
            </a:lvl6pPr>
            <a:lvl7pPr lvl="6" rtl="0">
              <a:spcBef>
                <a:spcPts val="0"/>
              </a:spcBef>
              <a:spcAft>
                <a:spcPts val="0"/>
              </a:spcAft>
              <a:buClr>
                <a:schemeClr val="dk1"/>
              </a:buClr>
              <a:buSzPts val="3700"/>
              <a:buNone/>
              <a:defRPr sz="3700">
                <a:solidFill>
                  <a:schemeClr val="dk1"/>
                </a:solidFill>
              </a:defRPr>
            </a:lvl7pPr>
            <a:lvl8pPr lvl="7" rtl="0">
              <a:spcBef>
                <a:spcPts val="0"/>
              </a:spcBef>
              <a:spcAft>
                <a:spcPts val="0"/>
              </a:spcAft>
              <a:buClr>
                <a:schemeClr val="dk1"/>
              </a:buClr>
              <a:buSzPts val="3700"/>
              <a:buNone/>
              <a:defRPr sz="3700">
                <a:solidFill>
                  <a:schemeClr val="dk1"/>
                </a:solidFill>
              </a:defRPr>
            </a:lvl8pPr>
            <a:lvl9pPr lvl="8" rtl="0">
              <a:spcBef>
                <a:spcPts val="0"/>
              </a:spcBef>
              <a:spcAft>
                <a:spcPts val="0"/>
              </a:spcAft>
              <a:buClr>
                <a:schemeClr val="dk1"/>
              </a:buClr>
              <a:buSzPts val="3700"/>
              <a:buNone/>
              <a:defRPr sz="3700">
                <a:solidFill>
                  <a:schemeClr val="dk1"/>
                </a:solidFill>
              </a:defRPr>
            </a:lvl9pPr>
          </a:lstStyle>
          <a:p/>
        </p:txBody>
      </p:sp>
      <p:sp>
        <p:nvSpPr>
          <p:cNvPr id="278" name="Google Shape;278;gee2452e839_0_532"/>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Autofit/>
          </a:bodyPr>
          <a:lstStyle>
            <a:lvl1pPr indent="-431800" lvl="0" marL="457200" rtl="0">
              <a:lnSpc>
                <a:spcPct val="115000"/>
              </a:lnSpc>
              <a:spcBef>
                <a:spcPts val="0"/>
              </a:spcBef>
              <a:spcAft>
                <a:spcPts val="0"/>
              </a:spcAft>
              <a:buClr>
                <a:schemeClr val="dk2"/>
              </a:buClr>
              <a:buSzPts val="3200"/>
              <a:buFont typeface="Source Sans Pro"/>
              <a:buChar char="●"/>
              <a:defRPr b="1" sz="3200">
                <a:solidFill>
                  <a:schemeClr val="dk2"/>
                </a:solidFill>
                <a:latin typeface="Source Sans Pro"/>
                <a:ea typeface="Source Sans Pro"/>
                <a:cs typeface="Source Sans Pro"/>
                <a:sym typeface="Source Sans Pro"/>
              </a:defRPr>
            </a:lvl1pPr>
            <a:lvl2pPr indent="-381000" lvl="1" marL="914400" rtl="0">
              <a:lnSpc>
                <a:spcPct val="115000"/>
              </a:lnSpc>
              <a:spcBef>
                <a:spcPts val="2100"/>
              </a:spcBef>
              <a:spcAft>
                <a:spcPts val="0"/>
              </a:spcAft>
              <a:buClr>
                <a:schemeClr val="dk2"/>
              </a:buClr>
              <a:buSzPts val="2400"/>
              <a:buFont typeface="Source Sans Pro"/>
              <a:buChar char="○"/>
              <a:defRPr b="1" sz="2400">
                <a:solidFill>
                  <a:schemeClr val="dk2"/>
                </a:solidFill>
                <a:latin typeface="Source Sans Pro"/>
                <a:ea typeface="Source Sans Pro"/>
                <a:cs typeface="Source Sans Pro"/>
                <a:sym typeface="Source Sans Pro"/>
              </a:defRPr>
            </a:lvl2pPr>
            <a:lvl3pPr indent="-381000" lvl="2" marL="1371600" rtl="0">
              <a:lnSpc>
                <a:spcPct val="115000"/>
              </a:lnSpc>
              <a:spcBef>
                <a:spcPts val="2100"/>
              </a:spcBef>
              <a:spcAft>
                <a:spcPts val="0"/>
              </a:spcAft>
              <a:buClr>
                <a:schemeClr val="dk2"/>
              </a:buClr>
              <a:buSzPts val="2400"/>
              <a:buFont typeface="Source Sans Pro"/>
              <a:buChar char="■"/>
              <a:defRPr sz="2400">
                <a:solidFill>
                  <a:schemeClr val="dk2"/>
                </a:solidFill>
                <a:latin typeface="Source Sans Pro"/>
                <a:ea typeface="Source Sans Pro"/>
                <a:cs typeface="Source Sans Pro"/>
                <a:sym typeface="Source Sans Pro"/>
              </a:defRPr>
            </a:lvl3pPr>
            <a:lvl4pPr indent="-361950" lvl="3" marL="1828800" rtl="0">
              <a:lnSpc>
                <a:spcPct val="115000"/>
              </a:lnSpc>
              <a:spcBef>
                <a:spcPts val="2100"/>
              </a:spcBef>
              <a:spcAft>
                <a:spcPts val="0"/>
              </a:spcAft>
              <a:buClr>
                <a:schemeClr val="dk2"/>
              </a:buClr>
              <a:buSzPts val="2100"/>
              <a:buFont typeface="Source Sans Pro SemiBold"/>
              <a:buChar char="●"/>
              <a:defRPr sz="2100">
                <a:solidFill>
                  <a:schemeClr val="dk2"/>
                </a:solidFill>
                <a:latin typeface="Source Sans Pro SemiBold"/>
                <a:ea typeface="Source Sans Pro SemiBold"/>
                <a:cs typeface="Source Sans Pro SemiBold"/>
                <a:sym typeface="Source Sans Pro SemiBold"/>
              </a:defRPr>
            </a:lvl4pPr>
            <a:lvl5pPr indent="-361950" lvl="4" marL="2286000" rtl="0">
              <a:lnSpc>
                <a:spcPct val="115000"/>
              </a:lnSpc>
              <a:spcBef>
                <a:spcPts val="2100"/>
              </a:spcBef>
              <a:spcAft>
                <a:spcPts val="0"/>
              </a:spcAft>
              <a:buClr>
                <a:schemeClr val="dk2"/>
              </a:buClr>
              <a:buSzPts val="2100"/>
              <a:buFont typeface="Source Sans Pro"/>
              <a:buChar char="○"/>
              <a:defRPr sz="2100">
                <a:solidFill>
                  <a:schemeClr val="dk2"/>
                </a:solidFill>
                <a:latin typeface="Source Sans Pro"/>
                <a:ea typeface="Source Sans Pro"/>
                <a:cs typeface="Source Sans Pro"/>
                <a:sym typeface="Source Sans Pro"/>
              </a:defRPr>
            </a:lvl5pPr>
            <a:lvl6pPr indent="-349250" lvl="5" marL="2743200" rtl="0">
              <a:lnSpc>
                <a:spcPct val="115000"/>
              </a:lnSpc>
              <a:spcBef>
                <a:spcPts val="2100"/>
              </a:spcBef>
              <a:spcAft>
                <a:spcPts val="0"/>
              </a:spcAft>
              <a:buClr>
                <a:schemeClr val="dk2"/>
              </a:buClr>
              <a:buSzPts val="1900"/>
              <a:buFont typeface="Source Sans Pro SemiBold"/>
              <a:buChar char="■"/>
              <a:defRPr sz="1900">
                <a:solidFill>
                  <a:schemeClr val="dk2"/>
                </a:solidFill>
                <a:latin typeface="Source Sans Pro SemiBold"/>
                <a:ea typeface="Source Sans Pro SemiBold"/>
                <a:cs typeface="Source Sans Pro SemiBold"/>
                <a:sym typeface="Source Sans Pro SemiBold"/>
              </a:defRPr>
            </a:lvl6pPr>
            <a:lvl7pPr indent="-349250" lvl="6" marL="3200400" rtl="0">
              <a:lnSpc>
                <a:spcPct val="115000"/>
              </a:lnSpc>
              <a:spcBef>
                <a:spcPts val="2100"/>
              </a:spcBef>
              <a:spcAft>
                <a:spcPts val="0"/>
              </a:spcAft>
              <a:buClr>
                <a:schemeClr val="dk2"/>
              </a:buClr>
              <a:buSzPts val="1900"/>
              <a:buFont typeface="Source Sans Pro"/>
              <a:buChar char="●"/>
              <a:defRPr sz="1900">
                <a:solidFill>
                  <a:schemeClr val="dk2"/>
                </a:solidFill>
                <a:latin typeface="Source Sans Pro"/>
                <a:ea typeface="Source Sans Pro"/>
                <a:cs typeface="Source Sans Pro"/>
                <a:sym typeface="Source Sans Pro"/>
              </a:defRPr>
            </a:lvl7pPr>
            <a:lvl8pPr indent="-349250" lvl="7" marL="3657600" rtl="0">
              <a:lnSpc>
                <a:spcPct val="115000"/>
              </a:lnSpc>
              <a:spcBef>
                <a:spcPts val="2100"/>
              </a:spcBef>
              <a:spcAft>
                <a:spcPts val="0"/>
              </a:spcAft>
              <a:buClr>
                <a:schemeClr val="dk2"/>
              </a:buClr>
              <a:buSzPts val="1900"/>
              <a:buFont typeface="Source Sans Pro"/>
              <a:buChar char="○"/>
              <a:defRPr sz="1900">
                <a:solidFill>
                  <a:schemeClr val="dk2"/>
                </a:solidFill>
                <a:latin typeface="Source Sans Pro"/>
                <a:ea typeface="Source Sans Pro"/>
                <a:cs typeface="Source Sans Pro"/>
                <a:sym typeface="Source Sans Pro"/>
              </a:defRPr>
            </a:lvl8pPr>
            <a:lvl9pPr indent="-349250" lvl="8" marL="4114800" rtl="0">
              <a:lnSpc>
                <a:spcPct val="115000"/>
              </a:lnSpc>
              <a:spcBef>
                <a:spcPts val="2100"/>
              </a:spcBef>
              <a:spcAft>
                <a:spcPts val="2100"/>
              </a:spcAft>
              <a:buClr>
                <a:schemeClr val="dk2"/>
              </a:buClr>
              <a:buSzPts val="1900"/>
              <a:buFont typeface="Source Sans Pro"/>
              <a:buChar char="■"/>
              <a:defRPr sz="1900">
                <a:solidFill>
                  <a:schemeClr val="dk2"/>
                </a:solidFill>
                <a:latin typeface="Source Sans Pro"/>
                <a:ea typeface="Source Sans Pro"/>
                <a:cs typeface="Source Sans Pro"/>
                <a:sym typeface="Source Sans Pro"/>
              </a:defRPr>
            </a:lvl9pPr>
          </a:lstStyle>
          <a:p/>
        </p:txBody>
      </p:sp>
      <p:sp>
        <p:nvSpPr>
          <p:cNvPr id="279" name="Google Shape;279;gee2452e839_0_532"/>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Autofit/>
          </a:bodyPr>
          <a:lstStyle>
            <a:lvl1pPr lvl="0" rtl="0" algn="r">
              <a:buNone/>
              <a:defRPr sz="1300">
                <a:solidFill>
                  <a:schemeClr val="dk2"/>
                </a:solidFill>
              </a:defRPr>
            </a:lvl1pPr>
            <a:lvl2pPr lvl="1" rtl="0" algn="r">
              <a:buNone/>
              <a:defRPr sz="1300">
                <a:solidFill>
                  <a:schemeClr val="dk2"/>
                </a:solidFill>
              </a:defRPr>
            </a:lvl2pPr>
            <a:lvl3pPr lvl="2" rtl="0" algn="r">
              <a:buNone/>
              <a:defRPr sz="1300">
                <a:solidFill>
                  <a:schemeClr val="dk2"/>
                </a:solidFill>
              </a:defRPr>
            </a:lvl3pPr>
            <a:lvl4pPr lvl="3" rtl="0" algn="r">
              <a:buNone/>
              <a:defRPr sz="1300">
                <a:solidFill>
                  <a:schemeClr val="dk2"/>
                </a:solidFill>
              </a:defRPr>
            </a:lvl4pPr>
            <a:lvl5pPr lvl="4" rtl="0" algn="r">
              <a:buNone/>
              <a:defRPr sz="1300">
                <a:solidFill>
                  <a:schemeClr val="dk2"/>
                </a:solidFill>
              </a:defRPr>
            </a:lvl5pPr>
            <a:lvl6pPr lvl="5" rtl="0" algn="r">
              <a:buNone/>
              <a:defRPr sz="1300">
                <a:solidFill>
                  <a:schemeClr val="dk2"/>
                </a:solidFill>
              </a:defRPr>
            </a:lvl6pPr>
            <a:lvl7pPr lvl="6" rtl="0" algn="r">
              <a:buNone/>
              <a:defRPr sz="1300">
                <a:solidFill>
                  <a:schemeClr val="dk2"/>
                </a:solidFill>
              </a:defRPr>
            </a:lvl7pPr>
            <a:lvl8pPr lvl="7" rtl="0" algn="r">
              <a:buNone/>
              <a:defRPr sz="1300">
                <a:solidFill>
                  <a:schemeClr val="dk2"/>
                </a:solidFill>
              </a:defRPr>
            </a:lvl8pPr>
            <a:lvl9pPr lvl="8" rtl="0" algn="r">
              <a:buNone/>
              <a:defRPr sz="1300">
                <a:solidFill>
                  <a:schemeClr val="dk2"/>
                </a:solidFil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7.png"/><Relationship Id="rId4" Type="http://schemas.openxmlformats.org/officeDocument/2006/relationships/hyperlink" Target="http://tryingtogether.org/"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3.xml"/><Relationship Id="rId3" Type="http://schemas.openxmlformats.org/officeDocument/2006/relationships/hyperlink" Target="https://elrc5.alleghenycounty.us/"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4.xml"/><Relationship Id="rId3" Type="http://schemas.openxmlformats.org/officeDocument/2006/relationships/hyperlink" Target="http://bit.ly/receive-emails" TargetMode="External"/><Relationship Id="rId4" Type="http://schemas.openxmlformats.org/officeDocument/2006/relationships/hyperlink" Target="http://facebook.com/TryingTogether" TargetMode="External"/><Relationship Id="rId5" Type="http://schemas.openxmlformats.org/officeDocument/2006/relationships/hyperlink" Target="http://twitter.com/Trying_Together" TargetMode="External"/><Relationship Id="rId6" Type="http://schemas.openxmlformats.org/officeDocument/2006/relationships/hyperlink" Target="http://instagram.com/trying_together" TargetMode="External"/><Relationship Id="rId7" Type="http://schemas.openxmlformats.org/officeDocument/2006/relationships/hyperlink" Target="http://linkedin.com/company/trying-together"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5.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jpg"/><Relationship Id="rId4" Type="http://schemas.openxmlformats.org/officeDocument/2006/relationships/image" Target="../media/image6.jpg"/><Relationship Id="rId5" Type="http://schemas.openxmlformats.org/officeDocument/2006/relationships/image" Target="../media/image5.jpg"/><Relationship Id="rId6" Type="http://schemas.openxmlformats.org/officeDocument/2006/relationships/image" Target="../media/image1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7.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9.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7.png"/><Relationship Id="rId4" Type="http://schemas.openxmlformats.org/officeDocument/2006/relationships/image" Target="../media/image14.png"/><Relationship Id="rId5" Type="http://schemas.openxmlformats.org/officeDocument/2006/relationships/image" Target="../media/image17.jpg"/><Relationship Id="rId6" Type="http://schemas.openxmlformats.org/officeDocument/2006/relationships/image" Target="../media/image25.jpg"/><Relationship Id="rId7" Type="http://schemas.openxmlformats.org/officeDocument/2006/relationships/image" Target="../media/image26.jpg"/><Relationship Id="rId8" Type="http://schemas.openxmlformats.org/officeDocument/2006/relationships/image" Target="../media/image2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7.png"/><Relationship Id="rId4" Type="http://schemas.openxmlformats.org/officeDocument/2006/relationships/image" Target="../media/image2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7.png"/><Relationship Id="rId4" Type="http://schemas.openxmlformats.org/officeDocument/2006/relationships/image" Target="../media/image2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7.png"/><Relationship Id="rId4" Type="http://schemas.openxmlformats.org/officeDocument/2006/relationships/image" Target="../media/image19.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17.xml"/><Relationship Id="rId3" Type="http://schemas.openxmlformats.org/officeDocument/2006/relationships/image" Target="../media/image4.jpg"/><Relationship Id="rId4" Type="http://schemas.openxmlformats.org/officeDocument/2006/relationships/hyperlink" Target="http://startstrongpa.org" TargetMode="External"/><Relationship Id="rId5" Type="http://schemas.openxmlformats.org/officeDocument/2006/relationships/hyperlink" Target="http://prekforpa.org" TargetMode="External"/><Relationship Id="rId6" Type="http://schemas.openxmlformats.org/officeDocument/2006/relationships/hyperlink" Target="http://childhoodbeginsathome.org" TargetMode="External"/><Relationship Id="rId7" Type="http://schemas.openxmlformats.org/officeDocument/2006/relationships/hyperlink" Target="http://bit.ly/advocacy-alert"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18.xml"/><Relationship Id="rId3" Type="http://schemas.openxmlformats.org/officeDocument/2006/relationships/hyperlink" Target="http://www.alleghenychildcare.org" TargetMode="External"/><Relationship Id="rId4" Type="http://schemas.openxmlformats.org/officeDocument/2006/relationships/hyperlink" Target="http://elrc5.alleghenycounty.us" TargetMode="External"/><Relationship Id="rId5" Type="http://schemas.openxmlformats.org/officeDocument/2006/relationships/hyperlink" Target="http://www.tryingtogether.org/community-resources/hub-and-family-center" TargetMode="External"/><Relationship Id="rId6" Type="http://schemas.openxmlformats.org/officeDocument/2006/relationships/hyperlink" Target="https://tryingtogether.org/parenting-resources/"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20.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1" Type="http://schemas.openxmlformats.org/officeDocument/2006/relationships/hyperlink" Target="https://tryingtogether.org/dap/social-emotional-art/" TargetMode="External"/><Relationship Id="rId10" Type="http://schemas.openxmlformats.org/officeDocument/2006/relationships/hyperlink" Target="https://tryingtogether.org/dap/social-emotional-art/" TargetMode="External"/><Relationship Id="rId1" Type="http://schemas.openxmlformats.org/officeDocument/2006/relationships/slideLayout" Target="../slideLayouts/slideLayout15.xml"/><Relationship Id="rId2" Type="http://schemas.openxmlformats.org/officeDocument/2006/relationships/notesSlide" Target="../notesSlides/notesSlide21.xml"/><Relationship Id="rId3" Type="http://schemas.openxmlformats.org/officeDocument/2006/relationships/hyperlink" Target="https://tryingtogether.org/dap/part-six/" TargetMode="External"/><Relationship Id="rId4" Type="http://schemas.openxmlformats.org/officeDocument/2006/relationships/hyperlink" Target="https://tryingtogether.org/dap/children-boundaries/" TargetMode="External"/><Relationship Id="rId9" Type="http://schemas.openxmlformats.org/officeDocument/2006/relationships/hyperlink" Target="https://tryingtogether.org/dap/social-emotional-art/" TargetMode="External"/><Relationship Id="rId5" Type="http://schemas.openxmlformats.org/officeDocument/2006/relationships/hyperlink" Target="https://www.zerotothree.org/resources/238-birth-to-12-months-social-emotional-development" TargetMode="External"/><Relationship Id="rId6" Type="http://schemas.openxmlformats.org/officeDocument/2006/relationships/hyperlink" Target="https://developingchild.harvard.edu/science/key-concepts/serve-and-return/" TargetMode="External"/><Relationship Id="rId7" Type="http://schemas.openxmlformats.org/officeDocument/2006/relationships/hyperlink" Target="https://www.kaleidoscopewake.org/social-emotional-well-being" TargetMode="External"/><Relationship Id="rId8" Type="http://schemas.openxmlformats.org/officeDocument/2006/relationships/hyperlink" Target="https://www.doinggoodtogether.org/bhf-book-lists/emotional-awareness-picture-books"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pic>
        <p:nvPicPr>
          <p:cNvPr id="352" name="Google Shape;352;p2"/>
          <p:cNvPicPr preferRelativeResize="0"/>
          <p:nvPr/>
        </p:nvPicPr>
        <p:blipFill rotWithShape="1">
          <a:blip r:embed="rId3">
            <a:alphaModFix/>
          </a:blip>
          <a:srcRect b="0" l="0" r="0" t="0"/>
          <a:stretch/>
        </p:blipFill>
        <p:spPr>
          <a:xfrm>
            <a:off x="-1" y="1"/>
            <a:ext cx="12192000" cy="6858000"/>
          </a:xfrm>
          <a:prstGeom prst="rect">
            <a:avLst/>
          </a:prstGeom>
          <a:solidFill>
            <a:schemeClr val="lt1"/>
          </a:solidFill>
          <a:ln>
            <a:noFill/>
          </a:ln>
        </p:spPr>
      </p:pic>
      <p:sp>
        <p:nvSpPr>
          <p:cNvPr id="353" name="Google Shape;353;p2"/>
          <p:cNvSpPr txBox="1"/>
          <p:nvPr>
            <p:ph type="title"/>
          </p:nvPr>
        </p:nvSpPr>
        <p:spPr>
          <a:xfrm>
            <a:off x="1208849" y="1019296"/>
            <a:ext cx="9774300" cy="763500"/>
          </a:xfrm>
          <a:prstGeom prst="rect">
            <a:avLst/>
          </a:prstGeom>
          <a:noFill/>
          <a:ln>
            <a:noFill/>
          </a:ln>
        </p:spPr>
        <p:txBody>
          <a:bodyPr anchorCtr="0" anchor="t" bIns="121900" lIns="121900" spcFirstLastPara="1" rIns="121900" wrap="square" tIns="121900">
            <a:noAutofit/>
          </a:bodyPr>
          <a:lstStyle/>
          <a:p>
            <a:pPr indent="0" lvl="0" marL="0" rtl="0" algn="l">
              <a:lnSpc>
                <a:spcPct val="90000"/>
              </a:lnSpc>
              <a:spcBef>
                <a:spcPts val="0"/>
              </a:spcBef>
              <a:spcAft>
                <a:spcPts val="0"/>
              </a:spcAft>
              <a:buClr>
                <a:srgbClr val="F76727"/>
              </a:buClr>
              <a:buSzPts val="3200"/>
              <a:buFont typeface="Source Sans Pro Black"/>
              <a:buNone/>
            </a:pPr>
            <a:r>
              <a:rPr lang="en-US" sz="4000">
                <a:solidFill>
                  <a:srgbClr val="F76727"/>
                </a:solidFill>
                <a:latin typeface="Source Sans Pro Black"/>
                <a:ea typeface="Source Sans Pro Black"/>
                <a:cs typeface="Source Sans Pro Black"/>
                <a:sym typeface="Source Sans Pro Black"/>
              </a:rPr>
              <a:t>Trying Together</a:t>
            </a:r>
            <a:endParaRPr sz="4000">
              <a:solidFill>
                <a:srgbClr val="F76727"/>
              </a:solidFill>
              <a:latin typeface="Source Sans Pro Black"/>
              <a:ea typeface="Source Sans Pro Black"/>
              <a:cs typeface="Source Sans Pro Black"/>
              <a:sym typeface="Source Sans Pro Black"/>
            </a:endParaRPr>
          </a:p>
        </p:txBody>
      </p:sp>
      <p:sp>
        <p:nvSpPr>
          <p:cNvPr id="354" name="Google Shape;354;p2"/>
          <p:cNvSpPr txBox="1"/>
          <p:nvPr>
            <p:ph idx="1" type="body"/>
          </p:nvPr>
        </p:nvSpPr>
        <p:spPr>
          <a:xfrm>
            <a:off x="1208849" y="2155030"/>
            <a:ext cx="10347300" cy="3105300"/>
          </a:xfrm>
          <a:prstGeom prst="rect">
            <a:avLst/>
          </a:prstGeom>
          <a:noFill/>
          <a:ln>
            <a:noFill/>
          </a:ln>
        </p:spPr>
        <p:txBody>
          <a:bodyPr anchorCtr="0" anchor="t" bIns="121900" lIns="121900" spcFirstLastPara="1" rIns="121900" wrap="square" tIns="121900">
            <a:noAutofit/>
          </a:bodyPr>
          <a:lstStyle/>
          <a:p>
            <a:pPr indent="0" lvl="0" marL="0" rtl="0" algn="l">
              <a:lnSpc>
                <a:spcPct val="150000"/>
              </a:lnSpc>
              <a:spcBef>
                <a:spcPts val="0"/>
              </a:spcBef>
              <a:spcAft>
                <a:spcPts val="1000"/>
              </a:spcAft>
              <a:buClr>
                <a:schemeClr val="dk1"/>
              </a:buClr>
              <a:buSzPts val="1100"/>
              <a:buFont typeface="Arial"/>
              <a:buNone/>
            </a:pPr>
            <a:r>
              <a:rPr lang="en-US" u="sng">
                <a:solidFill>
                  <a:schemeClr val="accent5"/>
                </a:solidFill>
                <a:latin typeface="Source Sans Pro"/>
                <a:ea typeface="Source Sans Pro"/>
                <a:cs typeface="Source Sans Pro"/>
                <a:sym typeface="Source Sans Pro"/>
                <a:hlinkClick r:id="rId4">
                  <a:extLst>
                    <a:ext uri="{A12FA001-AC4F-418D-AE19-62706E023703}">
                      <ahyp:hlinkClr val="tx"/>
                    </a:ext>
                  </a:extLst>
                </a:hlinkClick>
              </a:rPr>
              <a:t>Trying Together</a:t>
            </a:r>
            <a:r>
              <a:rPr lang="en-US">
                <a:solidFill>
                  <a:schemeClr val="dk1"/>
                </a:solidFill>
                <a:latin typeface="Source Sans Pro"/>
                <a:ea typeface="Source Sans Pro"/>
                <a:cs typeface="Source Sans Pro"/>
                <a:sym typeface="Source Sans Pro"/>
              </a:rPr>
              <a:t> supports high-quality care and education for young children by providing advocacy, community resources, and professional growth opportunities for the needs and rights of children, their families, and the individuals who interact with them. </a:t>
            </a:r>
            <a:endParaRPr>
              <a:latin typeface="Source Sans Pro"/>
              <a:ea typeface="Source Sans Pro"/>
              <a:cs typeface="Source Sans Pro"/>
              <a:sym typeface="Source Sans Pr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gee2452e839_0_153"/>
          <p:cNvSpPr txBox="1"/>
          <p:nvPr>
            <p:ph type="title"/>
          </p:nvPr>
        </p:nvSpPr>
        <p:spPr>
          <a:xfrm>
            <a:off x="1214533" y="593367"/>
            <a:ext cx="97743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US"/>
              <a:t>ELRC Region 5</a:t>
            </a:r>
            <a:endParaRPr/>
          </a:p>
        </p:txBody>
      </p:sp>
      <p:sp>
        <p:nvSpPr>
          <p:cNvPr id="360" name="Google Shape;360;gee2452e839_0_153"/>
          <p:cNvSpPr txBox="1"/>
          <p:nvPr>
            <p:ph idx="1" type="body"/>
          </p:nvPr>
        </p:nvSpPr>
        <p:spPr>
          <a:xfrm>
            <a:off x="1214524" y="1931825"/>
            <a:ext cx="9774300" cy="3105300"/>
          </a:xfrm>
          <a:prstGeom prst="rect">
            <a:avLst/>
          </a:prstGeom>
        </p:spPr>
        <p:txBody>
          <a:bodyPr anchorCtr="0" anchor="t" bIns="121900" lIns="121900" spcFirstLastPara="1" rIns="121900" wrap="square" tIns="121900">
            <a:noAutofit/>
          </a:bodyPr>
          <a:lstStyle/>
          <a:p>
            <a:pPr indent="0" lvl="0" marL="0" rtl="0" algn="l">
              <a:lnSpc>
                <a:spcPct val="150000"/>
              </a:lnSpc>
              <a:spcBef>
                <a:spcPts val="0"/>
              </a:spcBef>
              <a:spcAft>
                <a:spcPts val="0"/>
              </a:spcAft>
              <a:buClr>
                <a:schemeClr val="dk1"/>
              </a:buClr>
              <a:buSzPts val="1100"/>
              <a:buFont typeface="Arial"/>
              <a:buNone/>
            </a:pPr>
            <a:r>
              <a:rPr b="0" lang="en-US" sz="2800" u="sng">
                <a:solidFill>
                  <a:schemeClr val="accent5"/>
                </a:solidFill>
                <a:hlinkClick r:id="rId3">
                  <a:extLst>
                    <a:ext uri="{A12FA001-AC4F-418D-AE19-62706E023703}">
                      <ahyp:hlinkClr val="tx"/>
                    </a:ext>
                  </a:extLst>
                </a:hlinkClick>
              </a:rPr>
              <a:t>Early Learning Resource Center (ELRC) Region 5</a:t>
            </a:r>
            <a:r>
              <a:rPr b="0" lang="en-US" sz="2800">
                <a:solidFill>
                  <a:schemeClr val="dk1"/>
                </a:solidFill>
              </a:rPr>
              <a:t> provides a single point-of-contact for Allegheny County families, early learning service providers, and communities to gain information and access services that support high-quality child care and early learning programs.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gee2452e839_0_158"/>
          <p:cNvSpPr txBox="1"/>
          <p:nvPr>
            <p:ph type="title"/>
          </p:nvPr>
        </p:nvSpPr>
        <p:spPr>
          <a:xfrm>
            <a:off x="910900" y="445025"/>
            <a:ext cx="7330800" cy="5727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US"/>
              <a:t>Stay Up To Date</a:t>
            </a:r>
            <a:endParaRPr/>
          </a:p>
        </p:txBody>
      </p:sp>
      <p:sp>
        <p:nvSpPr>
          <p:cNvPr id="366" name="Google Shape;366;gee2452e839_0_158"/>
          <p:cNvSpPr txBox="1"/>
          <p:nvPr/>
        </p:nvSpPr>
        <p:spPr>
          <a:xfrm>
            <a:off x="910900" y="1597000"/>
            <a:ext cx="10606500" cy="3663900"/>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0"/>
              </a:spcAft>
              <a:buNone/>
            </a:pPr>
            <a:r>
              <a:rPr b="1" lang="en-US" sz="2700">
                <a:solidFill>
                  <a:srgbClr val="05ACD0"/>
                </a:solidFill>
                <a:latin typeface="Source Sans Pro"/>
                <a:ea typeface="Source Sans Pro"/>
                <a:cs typeface="Source Sans Pro"/>
                <a:sym typeface="Source Sans Pro"/>
              </a:rPr>
              <a:t>Newsletter Sign Up</a:t>
            </a:r>
            <a:br>
              <a:rPr b="1" lang="en-US" sz="2300">
                <a:solidFill>
                  <a:srgbClr val="78909C"/>
                </a:solidFill>
                <a:latin typeface="Source Sans Pro"/>
                <a:ea typeface="Source Sans Pro"/>
                <a:cs typeface="Source Sans Pro"/>
                <a:sym typeface="Source Sans Pro"/>
              </a:rPr>
            </a:br>
            <a:r>
              <a:rPr lang="en-US" sz="2700">
                <a:solidFill>
                  <a:srgbClr val="000000"/>
                </a:solidFill>
                <a:latin typeface="Source Sans Pro"/>
                <a:ea typeface="Source Sans Pro"/>
                <a:cs typeface="Source Sans Pro"/>
                <a:sym typeface="Source Sans Pro"/>
              </a:rPr>
              <a:t>Stay up to date on Trying Together news and events: </a:t>
            </a:r>
            <a:r>
              <a:rPr lang="en-US" sz="2700" u="sng">
                <a:solidFill>
                  <a:srgbClr val="0097A7"/>
                </a:solidFill>
                <a:latin typeface="Source Sans Pro"/>
                <a:ea typeface="Source Sans Pro"/>
                <a:cs typeface="Source Sans Pro"/>
                <a:sym typeface="Source Sans Pro"/>
                <a:hlinkClick r:id="rId3">
                  <a:extLst>
                    <a:ext uri="{A12FA001-AC4F-418D-AE19-62706E023703}">
                      <ahyp:hlinkClr val="tx"/>
                    </a:ext>
                  </a:extLst>
                </a:hlinkClick>
              </a:rPr>
              <a:t>bit.ly/receive-emails</a:t>
            </a:r>
            <a:endParaRPr b="1" sz="3200">
              <a:solidFill>
                <a:srgbClr val="595959"/>
              </a:solidFill>
              <a:latin typeface="Source Sans Pro"/>
              <a:ea typeface="Source Sans Pro"/>
              <a:cs typeface="Source Sans Pro"/>
              <a:sym typeface="Source Sans Pro"/>
            </a:endParaRPr>
          </a:p>
          <a:p>
            <a:pPr indent="0" lvl="0" marL="0" rtl="0" algn="l">
              <a:lnSpc>
                <a:spcPct val="115000"/>
              </a:lnSpc>
              <a:spcBef>
                <a:spcPts val="2500"/>
              </a:spcBef>
              <a:spcAft>
                <a:spcPts val="500"/>
              </a:spcAft>
              <a:buNone/>
            </a:pPr>
            <a:r>
              <a:rPr b="1" lang="en-US" sz="2700">
                <a:solidFill>
                  <a:srgbClr val="05ACD0"/>
                </a:solidFill>
                <a:latin typeface="Source Sans Pro"/>
                <a:ea typeface="Source Sans Pro"/>
                <a:cs typeface="Source Sans Pro"/>
                <a:sym typeface="Source Sans Pro"/>
              </a:rPr>
              <a:t>Follow Trying Together On Social Media</a:t>
            </a:r>
            <a:br>
              <a:rPr b="1" lang="en-US" sz="2300">
                <a:solidFill>
                  <a:srgbClr val="78909C"/>
                </a:solidFill>
                <a:latin typeface="Source Sans Pro"/>
                <a:ea typeface="Source Sans Pro"/>
                <a:cs typeface="Source Sans Pro"/>
                <a:sym typeface="Source Sans Pro"/>
              </a:rPr>
            </a:br>
            <a:r>
              <a:rPr lang="en-US" sz="2700">
                <a:solidFill>
                  <a:srgbClr val="000000"/>
                </a:solidFill>
                <a:latin typeface="Source Sans Pro"/>
                <a:ea typeface="Source Sans Pro"/>
                <a:cs typeface="Source Sans Pro"/>
                <a:sym typeface="Source Sans Pro"/>
              </a:rPr>
              <a:t>Facebook: </a:t>
            </a:r>
            <a:r>
              <a:rPr lang="en-US" sz="2700">
                <a:solidFill>
                  <a:srgbClr val="5BB862"/>
                </a:solidFill>
                <a:uFill>
                  <a:noFill/>
                </a:uFill>
                <a:latin typeface="Source Sans Pro"/>
                <a:ea typeface="Source Sans Pro"/>
                <a:cs typeface="Source Sans Pro"/>
                <a:sym typeface="Source Sans Pro"/>
                <a:hlinkClick r:id="rId4">
                  <a:extLst>
                    <a:ext uri="{A12FA001-AC4F-418D-AE19-62706E023703}">
                      <ahyp:hlinkClr val="tx"/>
                    </a:ext>
                  </a:extLst>
                </a:hlinkClick>
              </a:rPr>
              <a:t>@Trying Together</a:t>
            </a:r>
            <a:br>
              <a:rPr lang="en-US" sz="2700">
                <a:solidFill>
                  <a:srgbClr val="000000"/>
                </a:solidFill>
                <a:latin typeface="Source Sans Pro"/>
                <a:ea typeface="Source Sans Pro"/>
                <a:cs typeface="Source Sans Pro"/>
                <a:sym typeface="Source Sans Pro"/>
              </a:rPr>
            </a:br>
            <a:r>
              <a:rPr lang="en-US" sz="2700">
                <a:solidFill>
                  <a:srgbClr val="000000"/>
                </a:solidFill>
                <a:latin typeface="Source Sans Pro"/>
                <a:ea typeface="Source Sans Pro"/>
                <a:cs typeface="Source Sans Pro"/>
                <a:sym typeface="Source Sans Pro"/>
              </a:rPr>
              <a:t>Twitter: </a:t>
            </a:r>
            <a:r>
              <a:rPr lang="en-US" sz="2700">
                <a:solidFill>
                  <a:srgbClr val="5BB862"/>
                </a:solidFill>
                <a:uFill>
                  <a:noFill/>
                </a:uFill>
                <a:latin typeface="Source Sans Pro"/>
                <a:ea typeface="Source Sans Pro"/>
                <a:cs typeface="Source Sans Pro"/>
                <a:sym typeface="Source Sans Pro"/>
                <a:hlinkClick r:id="rId5">
                  <a:extLst>
                    <a:ext uri="{A12FA001-AC4F-418D-AE19-62706E023703}">
                      <ahyp:hlinkClr val="tx"/>
                    </a:ext>
                  </a:extLst>
                </a:hlinkClick>
              </a:rPr>
              <a:t>@Trying_Together</a:t>
            </a:r>
            <a:br>
              <a:rPr lang="en-US" sz="2700">
                <a:solidFill>
                  <a:srgbClr val="000000"/>
                </a:solidFill>
                <a:latin typeface="Source Sans Pro"/>
                <a:ea typeface="Source Sans Pro"/>
                <a:cs typeface="Source Sans Pro"/>
                <a:sym typeface="Source Sans Pro"/>
              </a:rPr>
            </a:br>
            <a:r>
              <a:rPr lang="en-US" sz="2700">
                <a:solidFill>
                  <a:srgbClr val="000000"/>
                </a:solidFill>
                <a:latin typeface="Source Sans Pro"/>
                <a:ea typeface="Source Sans Pro"/>
                <a:cs typeface="Source Sans Pro"/>
                <a:sym typeface="Source Sans Pro"/>
              </a:rPr>
              <a:t>Instagram: </a:t>
            </a:r>
            <a:r>
              <a:rPr lang="en-US" sz="2700">
                <a:solidFill>
                  <a:srgbClr val="5BB862"/>
                </a:solidFill>
                <a:uFill>
                  <a:noFill/>
                </a:uFill>
                <a:latin typeface="Source Sans Pro"/>
                <a:ea typeface="Source Sans Pro"/>
                <a:cs typeface="Source Sans Pro"/>
                <a:sym typeface="Source Sans Pro"/>
                <a:hlinkClick r:id="rId6">
                  <a:extLst>
                    <a:ext uri="{A12FA001-AC4F-418D-AE19-62706E023703}">
                      <ahyp:hlinkClr val="tx"/>
                    </a:ext>
                  </a:extLst>
                </a:hlinkClick>
              </a:rPr>
              <a:t>@Trying_Together</a:t>
            </a:r>
            <a:br>
              <a:rPr lang="en-US" sz="2700">
                <a:solidFill>
                  <a:srgbClr val="000000"/>
                </a:solidFill>
                <a:latin typeface="Source Sans Pro"/>
                <a:ea typeface="Source Sans Pro"/>
                <a:cs typeface="Source Sans Pro"/>
                <a:sym typeface="Source Sans Pro"/>
              </a:rPr>
            </a:br>
            <a:r>
              <a:rPr lang="en-US" sz="2700">
                <a:solidFill>
                  <a:srgbClr val="000000"/>
                </a:solidFill>
                <a:latin typeface="Source Sans Pro"/>
                <a:ea typeface="Source Sans Pro"/>
                <a:cs typeface="Source Sans Pro"/>
                <a:sym typeface="Source Sans Pro"/>
              </a:rPr>
              <a:t>LinkedIn: </a:t>
            </a:r>
            <a:r>
              <a:rPr lang="en-US" sz="2700">
                <a:solidFill>
                  <a:srgbClr val="5BB862"/>
                </a:solidFill>
                <a:uFill>
                  <a:noFill/>
                </a:uFill>
                <a:latin typeface="Source Sans Pro"/>
                <a:ea typeface="Source Sans Pro"/>
                <a:cs typeface="Source Sans Pro"/>
                <a:sym typeface="Source Sans Pro"/>
                <a:hlinkClick r:id="rId7">
                  <a:extLst>
                    <a:ext uri="{A12FA001-AC4F-418D-AE19-62706E023703}">
                      <ahyp:hlinkClr val="tx"/>
                    </a:ext>
                  </a:extLst>
                </a:hlinkClick>
              </a:rPr>
              <a:t>@Trying Together</a:t>
            </a:r>
            <a:endParaRPr sz="2700">
              <a:solidFill>
                <a:srgbClr val="5BB862"/>
              </a:solidFill>
              <a:latin typeface="Source Sans Pro"/>
              <a:ea typeface="Source Sans Pro"/>
              <a:cs typeface="Source Sans Pro"/>
              <a:sym typeface="Source Sans Pr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0" name="Shape 370"/>
        <p:cNvGrpSpPr/>
        <p:nvPr/>
      </p:nvGrpSpPr>
      <p:grpSpPr>
        <a:xfrm>
          <a:off x="0" y="0"/>
          <a:ext cx="0" cy="0"/>
          <a:chOff x="0" y="0"/>
          <a:chExt cx="0" cy="0"/>
        </a:xfrm>
      </p:grpSpPr>
      <p:sp>
        <p:nvSpPr>
          <p:cNvPr id="371" name="Google Shape;371;gee2452e839_0_163"/>
          <p:cNvSpPr txBox="1"/>
          <p:nvPr/>
        </p:nvSpPr>
        <p:spPr>
          <a:xfrm>
            <a:off x="904569" y="545690"/>
            <a:ext cx="9822300" cy="831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4800"/>
              <a:buFont typeface="Arial"/>
              <a:buNone/>
            </a:pPr>
            <a:r>
              <a:rPr b="1" i="0" lang="en-US" sz="4800" u="none" cap="none" strike="noStrike">
                <a:solidFill>
                  <a:schemeClr val="accent2"/>
                </a:solidFill>
                <a:latin typeface="Source Sans Pro Black"/>
                <a:ea typeface="Source Sans Pro Black"/>
                <a:cs typeface="Source Sans Pro Black"/>
                <a:sym typeface="Source Sans Pro Black"/>
              </a:rPr>
              <a:t>Our Vision</a:t>
            </a:r>
            <a:endParaRPr b="0" i="0" sz="1400" u="none" cap="none" strike="noStrike">
              <a:solidFill>
                <a:srgbClr val="000000"/>
              </a:solidFill>
              <a:latin typeface="Arial"/>
              <a:ea typeface="Arial"/>
              <a:cs typeface="Arial"/>
              <a:sym typeface="Arial"/>
            </a:endParaRPr>
          </a:p>
        </p:txBody>
      </p:sp>
      <p:sp>
        <p:nvSpPr>
          <p:cNvPr id="372" name="Google Shape;372;gee2452e839_0_163"/>
          <p:cNvSpPr txBox="1"/>
          <p:nvPr/>
        </p:nvSpPr>
        <p:spPr>
          <a:xfrm>
            <a:off x="904575" y="1725475"/>
            <a:ext cx="10365600" cy="30276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1100"/>
              <a:buFont typeface="Arial"/>
              <a:buNone/>
            </a:pPr>
            <a:r>
              <a:t/>
            </a:r>
            <a:endParaRPr b="0" i="0" sz="2800" u="none" cap="none" strike="noStrike">
              <a:solidFill>
                <a:schemeClr val="dk1"/>
              </a:solidFill>
              <a:latin typeface="Source Sans Pro"/>
              <a:ea typeface="Source Sans Pro"/>
              <a:cs typeface="Source Sans Pro"/>
              <a:sym typeface="Source Sans Pro"/>
            </a:endParaRPr>
          </a:p>
        </p:txBody>
      </p:sp>
      <p:sp>
        <p:nvSpPr>
          <p:cNvPr id="373" name="Google Shape;373;gee2452e839_0_163"/>
          <p:cNvSpPr txBox="1"/>
          <p:nvPr/>
        </p:nvSpPr>
        <p:spPr>
          <a:xfrm>
            <a:off x="1776966" y="1636842"/>
            <a:ext cx="8823600" cy="4077300"/>
          </a:xfrm>
          <a:prstGeom prst="rect">
            <a:avLst/>
          </a:prstGeom>
          <a:noFill/>
          <a:ln>
            <a:noFill/>
          </a:ln>
        </p:spPr>
        <p:txBody>
          <a:bodyPr anchorCtr="0" anchor="t" bIns="45700" lIns="91425" spcFirstLastPara="1" rIns="91425" wrap="square" tIns="45700">
            <a:noAutofit/>
          </a:bodyPr>
          <a:lstStyle/>
          <a:p>
            <a:pPr indent="0" lvl="0" marL="0" marR="0" rtl="0" algn="ctr">
              <a:lnSpc>
                <a:spcPct val="105000"/>
              </a:lnSpc>
              <a:spcBef>
                <a:spcPts val="1500"/>
              </a:spcBef>
              <a:spcAft>
                <a:spcPts val="0"/>
              </a:spcAft>
              <a:buClr>
                <a:schemeClr val="dk1"/>
              </a:buClr>
              <a:buSzPts val="1100"/>
              <a:buFont typeface="Arial"/>
              <a:buNone/>
            </a:pPr>
            <a:r>
              <a:rPr b="0" i="0" lang="en-US" sz="6000" u="none" cap="none" strike="noStrike">
                <a:solidFill>
                  <a:srgbClr val="00A0BD"/>
                </a:solidFill>
                <a:highlight>
                  <a:srgbClr val="FFFFFF"/>
                </a:highlight>
                <a:latin typeface="Source Sans Pro"/>
                <a:ea typeface="Source Sans Pro"/>
                <a:cs typeface="Source Sans Pro"/>
                <a:sym typeface="Source Sans Pro"/>
              </a:rPr>
              <a:t>Trying Together envisions a future in which all caregivers feel valued.</a:t>
            </a:r>
            <a:endParaRPr/>
          </a:p>
          <a:p>
            <a:pPr indent="0" lvl="0" marL="0" marR="0" rtl="0" algn="ctr">
              <a:lnSpc>
                <a:spcPct val="150000"/>
              </a:lnSpc>
              <a:spcBef>
                <a:spcPts val="800"/>
              </a:spcBef>
              <a:spcAft>
                <a:spcPts val="0"/>
              </a:spcAft>
              <a:buClr>
                <a:schemeClr val="dk1"/>
              </a:buClr>
              <a:buSzPts val="3200"/>
              <a:buFont typeface="Arial"/>
              <a:buNone/>
            </a:pPr>
            <a:r>
              <a:t/>
            </a:r>
            <a:endParaRPr b="0" i="0" sz="1800" u="none" cap="none" strike="noStrike">
              <a:solidFill>
                <a:srgbClr val="000000"/>
              </a:solidFill>
              <a:latin typeface="Source Sans Pro"/>
              <a:ea typeface="Source Sans Pro"/>
              <a:cs typeface="Source Sans Pro"/>
              <a:sym typeface="Source Sans Pr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pic>
        <p:nvPicPr>
          <p:cNvPr id="378" name="Google Shape;378;p3"/>
          <p:cNvPicPr preferRelativeResize="0"/>
          <p:nvPr/>
        </p:nvPicPr>
        <p:blipFill rotWithShape="1">
          <a:blip r:embed="rId3">
            <a:alphaModFix/>
          </a:blip>
          <a:srcRect b="0" l="0" r="0" t="0"/>
          <a:stretch/>
        </p:blipFill>
        <p:spPr>
          <a:xfrm>
            <a:off x="-1" y="1"/>
            <a:ext cx="12192000" cy="6858000"/>
          </a:xfrm>
          <a:prstGeom prst="rect">
            <a:avLst/>
          </a:prstGeom>
          <a:solidFill>
            <a:schemeClr val="lt1"/>
          </a:solidFill>
          <a:ln>
            <a:noFill/>
          </a:ln>
        </p:spPr>
      </p:pic>
      <p:sp>
        <p:nvSpPr>
          <p:cNvPr id="379" name="Google Shape;379;p3"/>
          <p:cNvSpPr txBox="1"/>
          <p:nvPr>
            <p:ph idx="1" type="body"/>
          </p:nvPr>
        </p:nvSpPr>
        <p:spPr>
          <a:xfrm>
            <a:off x="1330280" y="2186609"/>
            <a:ext cx="9719733" cy="3218718"/>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90000"/>
              </a:lnSpc>
              <a:spcBef>
                <a:spcPts val="0"/>
              </a:spcBef>
              <a:spcAft>
                <a:spcPts val="0"/>
              </a:spcAft>
              <a:buClr>
                <a:srgbClr val="3F3F3F"/>
              </a:buClr>
              <a:buSzPts val="3200"/>
              <a:buNone/>
            </a:pPr>
            <a:r>
              <a:t/>
            </a:r>
            <a:endParaRPr sz="2400">
              <a:solidFill>
                <a:srgbClr val="3F3F3F"/>
              </a:solidFill>
            </a:endParaRPr>
          </a:p>
          <a:p>
            <a:pPr indent="-228600" lvl="0" marL="228600" rtl="0" algn="l">
              <a:lnSpc>
                <a:spcPct val="90000"/>
              </a:lnSpc>
              <a:spcBef>
                <a:spcPts val="1000"/>
              </a:spcBef>
              <a:spcAft>
                <a:spcPts val="0"/>
              </a:spcAft>
              <a:buClr>
                <a:srgbClr val="3F3F3F"/>
              </a:buClr>
              <a:buSzPts val="3200"/>
              <a:buNone/>
            </a:pPr>
            <a:r>
              <a:rPr lang="en-US" sz="2800">
                <a:solidFill>
                  <a:srgbClr val="3F3F3F"/>
                </a:solidFill>
              </a:rPr>
              <a:t>Sarah Grubb</a:t>
            </a:r>
            <a:endParaRPr/>
          </a:p>
          <a:p>
            <a:pPr indent="-228600" lvl="0" marL="228600" rtl="0" algn="l">
              <a:lnSpc>
                <a:spcPct val="90000"/>
              </a:lnSpc>
              <a:spcBef>
                <a:spcPts val="1000"/>
              </a:spcBef>
              <a:spcAft>
                <a:spcPts val="0"/>
              </a:spcAft>
              <a:buClr>
                <a:srgbClr val="3F3F3F"/>
              </a:buClr>
              <a:buSzPts val="3200"/>
              <a:buNone/>
            </a:pPr>
            <a:r>
              <a:rPr lang="en-US" sz="2800">
                <a:solidFill>
                  <a:srgbClr val="3F3F3F"/>
                </a:solidFill>
              </a:rPr>
              <a:t>Everyday Interactions Design Strategist</a:t>
            </a:r>
            <a:endParaRPr/>
          </a:p>
          <a:p>
            <a:pPr indent="-228600" lvl="0" marL="228600" rtl="0" algn="l">
              <a:lnSpc>
                <a:spcPct val="90000"/>
              </a:lnSpc>
              <a:spcBef>
                <a:spcPts val="1000"/>
              </a:spcBef>
              <a:spcAft>
                <a:spcPts val="0"/>
              </a:spcAft>
              <a:buClr>
                <a:srgbClr val="3F3F3F"/>
              </a:buClr>
              <a:buSzPts val="3200"/>
              <a:buNone/>
            </a:pPr>
            <a:r>
              <a:rPr lang="en-US" sz="2800">
                <a:solidFill>
                  <a:srgbClr val="3F3F3F"/>
                </a:solidFill>
              </a:rPr>
              <a:t>Trying Together </a:t>
            </a:r>
            <a:endParaRPr/>
          </a:p>
          <a:p>
            <a:pPr indent="-228600" lvl="0" marL="228600" rtl="0" algn="l">
              <a:lnSpc>
                <a:spcPct val="90000"/>
              </a:lnSpc>
              <a:spcBef>
                <a:spcPts val="1000"/>
              </a:spcBef>
              <a:spcAft>
                <a:spcPts val="0"/>
              </a:spcAft>
              <a:buClr>
                <a:srgbClr val="3F3F3F"/>
              </a:buClr>
              <a:buSzPts val="3200"/>
              <a:buNone/>
            </a:pPr>
            <a:r>
              <a:rPr lang="en-US" sz="2800">
                <a:solidFill>
                  <a:srgbClr val="3F3F3F"/>
                </a:solidFill>
              </a:rPr>
              <a:t>ELRC Region 5</a:t>
            </a:r>
            <a:endParaRPr/>
          </a:p>
          <a:p>
            <a:pPr indent="-228600" lvl="0" marL="228600" rtl="0" algn="l">
              <a:lnSpc>
                <a:spcPct val="90000"/>
              </a:lnSpc>
              <a:spcBef>
                <a:spcPts val="1000"/>
              </a:spcBef>
              <a:spcAft>
                <a:spcPts val="0"/>
              </a:spcAft>
              <a:buClr>
                <a:srgbClr val="3F3F3F"/>
              </a:buClr>
              <a:buSzPts val="3200"/>
              <a:buNone/>
            </a:pPr>
            <a:r>
              <a:rPr lang="en-US" sz="2800" u="sng">
                <a:solidFill>
                  <a:schemeClr val="hlink"/>
                </a:solidFill>
              </a:rPr>
              <a:t>Sarah.elrc5@alleghenycounty.us</a:t>
            </a:r>
            <a:endParaRPr sz="2800"/>
          </a:p>
          <a:p>
            <a:pPr indent="-228600" lvl="0" marL="228600" rtl="0" algn="l">
              <a:lnSpc>
                <a:spcPct val="90000"/>
              </a:lnSpc>
              <a:spcBef>
                <a:spcPts val="1000"/>
              </a:spcBef>
              <a:spcAft>
                <a:spcPts val="0"/>
              </a:spcAft>
              <a:buClr>
                <a:schemeClr val="dk1"/>
              </a:buClr>
              <a:buSzPts val="2400"/>
              <a:buFont typeface="Source Sans Pro"/>
              <a:buNone/>
            </a:pPr>
            <a:r>
              <a:t/>
            </a:r>
            <a:endParaRPr/>
          </a:p>
        </p:txBody>
      </p:sp>
      <p:sp>
        <p:nvSpPr>
          <p:cNvPr id="380" name="Google Shape;380;p3"/>
          <p:cNvSpPr txBox="1"/>
          <p:nvPr>
            <p:ph idx="2" type="body"/>
          </p:nvPr>
        </p:nvSpPr>
        <p:spPr>
          <a:xfrm>
            <a:off x="1236132" y="913085"/>
            <a:ext cx="9719733" cy="1273524"/>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F3703A"/>
              </a:buClr>
              <a:buSzPts val="3600"/>
              <a:buFont typeface="Source Sans Pro Black"/>
              <a:buNone/>
            </a:pPr>
            <a:r>
              <a:rPr lang="en-US"/>
              <a:t>Maintaining Connection: Supporting</a:t>
            </a:r>
            <a:endParaRPr/>
          </a:p>
          <a:p>
            <a:pPr indent="-228600" lvl="0" marL="228600" rtl="0" algn="l">
              <a:lnSpc>
                <a:spcPct val="90000"/>
              </a:lnSpc>
              <a:spcBef>
                <a:spcPts val="1000"/>
              </a:spcBef>
              <a:spcAft>
                <a:spcPts val="0"/>
              </a:spcAft>
              <a:buClr>
                <a:srgbClr val="F3703A"/>
              </a:buClr>
              <a:buSzPts val="3600"/>
              <a:buFont typeface="Source Sans Pro Black"/>
              <a:buNone/>
            </a:pPr>
            <a:r>
              <a:rPr lang="en-US"/>
              <a:t>Social-Emotional Wellbeing of Your Child</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84" name="Shape 384"/>
        <p:cNvGrpSpPr/>
        <p:nvPr/>
      </p:nvGrpSpPr>
      <p:grpSpPr>
        <a:xfrm>
          <a:off x="0" y="0"/>
          <a:ext cx="0" cy="0"/>
          <a:chOff x="0" y="0"/>
          <a:chExt cx="0" cy="0"/>
        </a:xfrm>
      </p:grpSpPr>
      <p:sp>
        <p:nvSpPr>
          <p:cNvPr id="385" name="Google Shape;385;p4"/>
          <p:cNvSpPr/>
          <p:nvPr/>
        </p:nvSpPr>
        <p:spPr>
          <a:xfrm>
            <a:off x="1524"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descr="A picture containing tree, outdoor, person&#10;&#10;Description automatically generated" id="386" name="Google Shape;386;p4"/>
          <p:cNvPicPr preferRelativeResize="0"/>
          <p:nvPr/>
        </p:nvPicPr>
        <p:blipFill rotWithShape="1">
          <a:blip r:embed="rId3">
            <a:alphaModFix/>
          </a:blip>
          <a:srcRect b="7434" l="0" r="-2" t="10807"/>
          <a:stretch/>
        </p:blipFill>
        <p:spPr>
          <a:xfrm>
            <a:off x="6172031" y="3326119"/>
            <a:ext cx="5804105" cy="3167426"/>
          </a:xfrm>
          <a:prstGeom prst="rect">
            <a:avLst/>
          </a:prstGeom>
          <a:noFill/>
          <a:ln>
            <a:noFill/>
          </a:ln>
        </p:spPr>
      </p:pic>
      <p:pic>
        <p:nvPicPr>
          <p:cNvPr descr="A picture containing grass, outdoor, sky, person&#10;&#10;Description automatically generated" id="387" name="Google Shape;387;p4"/>
          <p:cNvPicPr preferRelativeResize="0"/>
          <p:nvPr/>
        </p:nvPicPr>
        <p:blipFill rotWithShape="1">
          <a:blip r:embed="rId4">
            <a:alphaModFix/>
          </a:blip>
          <a:srcRect b="18157" l="0" r="2" t="0"/>
          <a:stretch/>
        </p:blipFill>
        <p:spPr>
          <a:xfrm>
            <a:off x="215864" y="364455"/>
            <a:ext cx="5797883" cy="3167426"/>
          </a:xfrm>
          <a:prstGeom prst="rect">
            <a:avLst/>
          </a:prstGeom>
          <a:noFill/>
          <a:ln>
            <a:noFill/>
          </a:ln>
        </p:spPr>
      </p:pic>
      <p:pic>
        <p:nvPicPr>
          <p:cNvPr descr="A picture containing child, outdoor, person, child&#10;&#10;Description automatically generated" id="388" name="Google Shape;388;p4"/>
          <p:cNvPicPr preferRelativeResize="0"/>
          <p:nvPr/>
        </p:nvPicPr>
        <p:blipFill rotWithShape="1">
          <a:blip r:embed="rId5">
            <a:alphaModFix/>
          </a:blip>
          <a:srcRect b="19407" l="0" r="-2" t="8579"/>
          <a:stretch/>
        </p:blipFill>
        <p:spPr>
          <a:xfrm>
            <a:off x="6172030" y="364455"/>
            <a:ext cx="5804105" cy="2789948"/>
          </a:xfrm>
          <a:prstGeom prst="rect">
            <a:avLst/>
          </a:prstGeom>
          <a:noFill/>
          <a:ln>
            <a:noFill/>
          </a:ln>
        </p:spPr>
      </p:pic>
      <p:pic>
        <p:nvPicPr>
          <p:cNvPr descr="A baby sitting on a blanket&#10;&#10;Description automatically generated with medium confidence" id="389" name="Google Shape;389;p4"/>
          <p:cNvPicPr preferRelativeResize="0"/>
          <p:nvPr/>
        </p:nvPicPr>
        <p:blipFill rotWithShape="1">
          <a:blip r:embed="rId6">
            <a:alphaModFix/>
          </a:blip>
          <a:srcRect b="51439" l="0" r="0" t="16441"/>
          <a:stretch/>
        </p:blipFill>
        <p:spPr>
          <a:xfrm>
            <a:off x="187836" y="3703597"/>
            <a:ext cx="5797883" cy="278994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pic>
        <p:nvPicPr>
          <p:cNvPr id="394" name="Google Shape;394;p5"/>
          <p:cNvPicPr preferRelativeResize="0"/>
          <p:nvPr/>
        </p:nvPicPr>
        <p:blipFill rotWithShape="1">
          <a:blip r:embed="rId3">
            <a:alphaModFix/>
          </a:blip>
          <a:srcRect b="0" l="0" r="0" t="0"/>
          <a:stretch/>
        </p:blipFill>
        <p:spPr>
          <a:xfrm>
            <a:off x="-1" y="1"/>
            <a:ext cx="12192000" cy="6858000"/>
          </a:xfrm>
          <a:prstGeom prst="rect">
            <a:avLst/>
          </a:prstGeom>
          <a:solidFill>
            <a:schemeClr val="lt1"/>
          </a:solidFill>
          <a:ln>
            <a:noFill/>
          </a:ln>
        </p:spPr>
      </p:pic>
      <p:sp>
        <p:nvSpPr>
          <p:cNvPr id="395" name="Google Shape;395;p5"/>
          <p:cNvSpPr txBox="1"/>
          <p:nvPr>
            <p:ph idx="2" type="body"/>
          </p:nvPr>
        </p:nvSpPr>
        <p:spPr>
          <a:xfrm>
            <a:off x="786921" y="887104"/>
            <a:ext cx="3816397" cy="4503856"/>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F3703A"/>
              </a:buClr>
              <a:buSzPts val="3600"/>
              <a:buFont typeface="Source Sans Pro Black"/>
              <a:buNone/>
            </a:pPr>
            <a:r>
              <a:rPr lang="en-US"/>
              <a:t>It’s through</a:t>
            </a:r>
            <a:endParaRPr/>
          </a:p>
          <a:p>
            <a:pPr indent="-228600" lvl="0" marL="228600" rtl="0" algn="l">
              <a:lnSpc>
                <a:spcPct val="90000"/>
              </a:lnSpc>
              <a:spcBef>
                <a:spcPts val="1000"/>
              </a:spcBef>
              <a:spcAft>
                <a:spcPts val="0"/>
              </a:spcAft>
              <a:buClr>
                <a:srgbClr val="F3703A"/>
              </a:buClr>
              <a:buSzPts val="3600"/>
              <a:buFont typeface="Source Sans Pro Black"/>
              <a:buNone/>
            </a:pPr>
            <a:r>
              <a:rPr lang="en-US"/>
              <a:t>relationships</a:t>
            </a:r>
            <a:endParaRPr/>
          </a:p>
          <a:p>
            <a:pPr indent="-228600" lvl="0" marL="228600" rtl="0" algn="l">
              <a:lnSpc>
                <a:spcPct val="90000"/>
              </a:lnSpc>
              <a:spcBef>
                <a:spcPts val="1000"/>
              </a:spcBef>
              <a:spcAft>
                <a:spcPts val="0"/>
              </a:spcAft>
              <a:buClr>
                <a:srgbClr val="F3703A"/>
              </a:buClr>
              <a:buSzPts val="3600"/>
              <a:buFont typeface="Source Sans Pro Black"/>
              <a:buNone/>
            </a:pPr>
            <a:r>
              <a:rPr lang="en-US"/>
              <a:t>that we grow</a:t>
            </a:r>
            <a:endParaRPr/>
          </a:p>
          <a:p>
            <a:pPr indent="-228600" lvl="0" marL="228600" rtl="0" algn="l">
              <a:lnSpc>
                <a:spcPct val="90000"/>
              </a:lnSpc>
              <a:spcBef>
                <a:spcPts val="1000"/>
              </a:spcBef>
              <a:spcAft>
                <a:spcPts val="0"/>
              </a:spcAft>
              <a:buClr>
                <a:srgbClr val="F3703A"/>
              </a:buClr>
              <a:buSzPts val="3600"/>
              <a:buFont typeface="Source Sans Pro Black"/>
              <a:buNone/>
            </a:pPr>
            <a:r>
              <a:rPr lang="en-US"/>
              <a:t>best—and learn</a:t>
            </a:r>
            <a:endParaRPr/>
          </a:p>
          <a:p>
            <a:pPr indent="-228600" lvl="0" marL="228600" rtl="0" algn="l">
              <a:lnSpc>
                <a:spcPct val="90000"/>
              </a:lnSpc>
              <a:spcBef>
                <a:spcPts val="1000"/>
              </a:spcBef>
              <a:spcAft>
                <a:spcPts val="0"/>
              </a:spcAft>
              <a:buClr>
                <a:srgbClr val="F3703A"/>
              </a:buClr>
              <a:buSzPts val="3600"/>
              <a:buFont typeface="Source Sans Pro Black"/>
              <a:buNone/>
            </a:pPr>
            <a:r>
              <a:rPr lang="en-US"/>
              <a:t>best.</a:t>
            </a:r>
            <a:endParaRPr>
              <a:solidFill>
                <a:schemeClr val="dk1"/>
              </a:solidFill>
            </a:endParaRPr>
          </a:p>
          <a:p>
            <a:pPr indent="-228600" lvl="0" marL="228600" rtl="0" algn="l">
              <a:lnSpc>
                <a:spcPct val="90000"/>
              </a:lnSpc>
              <a:spcBef>
                <a:spcPts val="1000"/>
              </a:spcBef>
              <a:spcAft>
                <a:spcPts val="0"/>
              </a:spcAft>
              <a:buClr>
                <a:srgbClr val="F3703A"/>
              </a:buClr>
              <a:buSzPts val="3600"/>
              <a:buFont typeface="Source Sans Pro Black"/>
              <a:buNone/>
            </a:pPr>
            <a:r>
              <a:t/>
            </a:r>
            <a:endParaRPr/>
          </a:p>
          <a:p>
            <a:pPr indent="-228600" lvl="0" marL="228600" rtl="0" algn="l">
              <a:lnSpc>
                <a:spcPct val="90000"/>
              </a:lnSpc>
              <a:spcBef>
                <a:spcPts val="1000"/>
              </a:spcBef>
              <a:spcAft>
                <a:spcPts val="0"/>
              </a:spcAft>
              <a:buClr>
                <a:schemeClr val="dk1"/>
              </a:buClr>
              <a:buSzPts val="2800"/>
              <a:buFont typeface="Source Sans Pro"/>
              <a:buNone/>
            </a:pPr>
            <a:r>
              <a:rPr b="0" lang="en-US" sz="2800">
                <a:solidFill>
                  <a:schemeClr val="dk1"/>
                </a:solidFill>
                <a:latin typeface="Source Sans Pro"/>
                <a:ea typeface="Source Sans Pro"/>
                <a:cs typeface="Source Sans Pro"/>
                <a:sym typeface="Source Sans Pro"/>
              </a:rPr>
              <a:t>Fred Rogers</a:t>
            </a:r>
            <a:endParaRPr/>
          </a:p>
        </p:txBody>
      </p:sp>
      <p:pic>
        <p:nvPicPr>
          <p:cNvPr id="396" name="Google Shape;396;p5"/>
          <p:cNvPicPr preferRelativeResize="0"/>
          <p:nvPr/>
        </p:nvPicPr>
        <p:blipFill rotWithShape="1">
          <a:blip r:embed="rId4">
            <a:alphaModFix/>
          </a:blip>
          <a:srcRect b="0" l="0" r="0" t="0"/>
          <a:stretch/>
        </p:blipFill>
        <p:spPr>
          <a:xfrm>
            <a:off x="4603318" y="728192"/>
            <a:ext cx="7247508" cy="466276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pic>
        <p:nvPicPr>
          <p:cNvPr id="401" name="Google Shape;401;p6"/>
          <p:cNvPicPr preferRelativeResize="0"/>
          <p:nvPr/>
        </p:nvPicPr>
        <p:blipFill rotWithShape="1">
          <a:blip r:embed="rId3">
            <a:alphaModFix/>
          </a:blip>
          <a:srcRect b="0" l="0" r="0" t="0"/>
          <a:stretch/>
        </p:blipFill>
        <p:spPr>
          <a:xfrm>
            <a:off x="-1" y="1"/>
            <a:ext cx="12192000" cy="6858000"/>
          </a:xfrm>
          <a:prstGeom prst="rect">
            <a:avLst/>
          </a:prstGeom>
          <a:solidFill>
            <a:schemeClr val="lt1"/>
          </a:solidFill>
          <a:ln>
            <a:noFill/>
          </a:ln>
        </p:spPr>
      </p:pic>
      <p:sp>
        <p:nvSpPr>
          <p:cNvPr id="402" name="Google Shape;402;p6"/>
          <p:cNvSpPr txBox="1"/>
          <p:nvPr>
            <p:ph idx="1" type="body"/>
          </p:nvPr>
        </p:nvSpPr>
        <p:spPr>
          <a:xfrm>
            <a:off x="1043610" y="1858617"/>
            <a:ext cx="9998764" cy="391601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3F3F3F"/>
              </a:buClr>
              <a:buSzPts val="3200"/>
              <a:buNone/>
            </a:pPr>
            <a:r>
              <a:rPr i="1" lang="en-US" sz="2800">
                <a:solidFill>
                  <a:srgbClr val="333333"/>
                </a:solidFill>
              </a:rPr>
              <a:t>Children can…</a:t>
            </a:r>
            <a:endParaRPr i="1" sz="2800">
              <a:solidFill>
                <a:srgbClr val="333333"/>
              </a:solidFill>
            </a:endParaRPr>
          </a:p>
          <a:p>
            <a:pPr indent="-228600" lvl="0" marL="228600" rtl="0" algn="l">
              <a:lnSpc>
                <a:spcPct val="90000"/>
              </a:lnSpc>
              <a:spcBef>
                <a:spcPts val="0"/>
              </a:spcBef>
              <a:spcAft>
                <a:spcPts val="0"/>
              </a:spcAft>
              <a:buClr>
                <a:srgbClr val="3F3F3F"/>
              </a:buClr>
              <a:buSzPts val="3200"/>
              <a:buNone/>
            </a:pPr>
            <a:r>
              <a:t/>
            </a:r>
            <a:endParaRPr i="1" sz="2800">
              <a:solidFill>
                <a:srgbClr val="333333"/>
              </a:solidFill>
            </a:endParaRPr>
          </a:p>
          <a:p>
            <a:pPr indent="-457200" lvl="0" marL="457200" rtl="0" algn="l">
              <a:lnSpc>
                <a:spcPct val="150000"/>
              </a:lnSpc>
              <a:spcBef>
                <a:spcPts val="1000"/>
              </a:spcBef>
              <a:spcAft>
                <a:spcPts val="0"/>
              </a:spcAft>
              <a:buClr>
                <a:srgbClr val="3F3F3F"/>
              </a:buClr>
              <a:buSzPts val="3200"/>
              <a:buChar char="•"/>
            </a:pPr>
            <a:r>
              <a:rPr i="0" lang="en-US" sz="3200">
                <a:solidFill>
                  <a:srgbClr val="333333"/>
                </a:solidFill>
              </a:rPr>
              <a:t>Form close, secure, meaningful relationships</a:t>
            </a:r>
            <a:endParaRPr/>
          </a:p>
          <a:p>
            <a:pPr indent="-457200" lvl="0" marL="457200" rtl="0" algn="l">
              <a:lnSpc>
                <a:spcPct val="150000"/>
              </a:lnSpc>
              <a:spcBef>
                <a:spcPts val="1000"/>
              </a:spcBef>
              <a:spcAft>
                <a:spcPts val="0"/>
              </a:spcAft>
              <a:buClr>
                <a:srgbClr val="3F3F3F"/>
              </a:buClr>
              <a:buSzPts val="3200"/>
              <a:buChar char="•"/>
            </a:pPr>
            <a:r>
              <a:rPr i="0" lang="en-US" sz="3200">
                <a:solidFill>
                  <a:srgbClr val="333333"/>
                </a:solidFill>
              </a:rPr>
              <a:t>Experience, regulate, and express emotions</a:t>
            </a:r>
            <a:endParaRPr/>
          </a:p>
          <a:p>
            <a:pPr indent="-457200" lvl="0" marL="457200" rtl="0" algn="l">
              <a:lnSpc>
                <a:spcPct val="150000"/>
              </a:lnSpc>
              <a:spcBef>
                <a:spcPts val="1000"/>
              </a:spcBef>
              <a:spcAft>
                <a:spcPts val="0"/>
              </a:spcAft>
              <a:buClr>
                <a:srgbClr val="3F3F3F"/>
              </a:buClr>
              <a:buSzPts val="3200"/>
              <a:buChar char="•"/>
            </a:pPr>
            <a:r>
              <a:rPr i="0" lang="en-US" sz="3200">
                <a:solidFill>
                  <a:srgbClr val="333333"/>
                </a:solidFill>
              </a:rPr>
              <a:t>Explore the environment and learn new skills</a:t>
            </a:r>
            <a:endParaRPr sz="3200">
              <a:solidFill>
                <a:srgbClr val="3F3F3F"/>
              </a:solidFill>
            </a:endParaRPr>
          </a:p>
          <a:p>
            <a:pPr indent="-228600" lvl="0" marL="228600" rtl="0" algn="l">
              <a:lnSpc>
                <a:spcPct val="90000"/>
              </a:lnSpc>
              <a:spcBef>
                <a:spcPts val="1000"/>
              </a:spcBef>
              <a:spcAft>
                <a:spcPts val="0"/>
              </a:spcAft>
              <a:buClr>
                <a:schemeClr val="dk1"/>
              </a:buClr>
              <a:buSzPts val="2400"/>
              <a:buFont typeface="Source Sans Pro"/>
              <a:buNone/>
            </a:pPr>
            <a:r>
              <a:t/>
            </a:r>
            <a:endParaRPr/>
          </a:p>
        </p:txBody>
      </p:sp>
      <p:sp>
        <p:nvSpPr>
          <p:cNvPr id="403" name="Google Shape;403;p6"/>
          <p:cNvSpPr txBox="1"/>
          <p:nvPr>
            <p:ph idx="2" type="body"/>
          </p:nvPr>
        </p:nvSpPr>
        <p:spPr>
          <a:xfrm>
            <a:off x="1043610" y="913085"/>
            <a:ext cx="9912255" cy="836202"/>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F3703A"/>
              </a:buClr>
              <a:buSzPts val="3600"/>
              <a:buFont typeface="Source Sans Pro Black"/>
              <a:buNone/>
            </a:pPr>
            <a:r>
              <a:rPr lang="en-US"/>
              <a:t>Social and Emotional Wellbeing</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pic>
        <p:nvPicPr>
          <p:cNvPr id="408" name="Google Shape;408;p7"/>
          <p:cNvPicPr preferRelativeResize="0"/>
          <p:nvPr/>
        </p:nvPicPr>
        <p:blipFill rotWithShape="1">
          <a:blip r:embed="rId3">
            <a:alphaModFix/>
          </a:blip>
          <a:srcRect b="0" l="0" r="0" t="0"/>
          <a:stretch/>
        </p:blipFill>
        <p:spPr>
          <a:xfrm>
            <a:off x="0" y="0"/>
            <a:ext cx="12192000" cy="6857999"/>
          </a:xfrm>
          <a:prstGeom prst="rect">
            <a:avLst/>
          </a:prstGeom>
          <a:noFill/>
          <a:ln>
            <a:noFill/>
          </a:ln>
        </p:spPr>
      </p:pic>
      <p:sp>
        <p:nvSpPr>
          <p:cNvPr id="409" name="Google Shape;409;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76727"/>
              </a:buClr>
              <a:buSzPts val="4400"/>
              <a:buFont typeface="Source Sans Pro Black"/>
              <a:buNone/>
            </a:pPr>
            <a:r>
              <a:rPr lang="en-US" sz="4400">
                <a:solidFill>
                  <a:srgbClr val="F76727"/>
                </a:solidFill>
                <a:latin typeface="Source Sans Pro Black"/>
                <a:ea typeface="Source Sans Pro Black"/>
                <a:cs typeface="Source Sans Pro Black"/>
                <a:sym typeface="Source Sans Pro Black"/>
              </a:rPr>
              <a:t>Serve and Return Interactions</a:t>
            </a:r>
            <a:endParaRPr/>
          </a:p>
        </p:txBody>
      </p:sp>
      <p:pic>
        <p:nvPicPr>
          <p:cNvPr id="410" name="Google Shape;410;p7"/>
          <p:cNvPicPr preferRelativeResize="0"/>
          <p:nvPr/>
        </p:nvPicPr>
        <p:blipFill rotWithShape="1">
          <a:blip r:embed="rId4">
            <a:alphaModFix/>
          </a:blip>
          <a:srcRect b="0" l="0" r="0" t="0"/>
          <a:stretch/>
        </p:blipFill>
        <p:spPr>
          <a:xfrm>
            <a:off x="2940808" y="1690688"/>
            <a:ext cx="6310384" cy="4560871"/>
          </a:xfrm>
          <a:prstGeom prst="rect">
            <a:avLst/>
          </a:prstGeom>
          <a:noFill/>
          <a:ln>
            <a:noFill/>
          </a:ln>
        </p:spPr>
      </p:pic>
      <p:sp>
        <p:nvSpPr>
          <p:cNvPr id="411" name="Google Shape;411;p7"/>
          <p:cNvSpPr txBox="1"/>
          <p:nvPr/>
        </p:nvSpPr>
        <p:spPr>
          <a:xfrm>
            <a:off x="5024963" y="5808200"/>
            <a:ext cx="431977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chemeClr val="lt1"/>
                </a:solidFill>
                <a:latin typeface="Calibri"/>
                <a:ea typeface="Calibri"/>
                <a:cs typeface="Calibri"/>
                <a:sym typeface="Calibri"/>
              </a:rPr>
              <a:t>Photo credit to developingchild.harvard.edu</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pic>
        <p:nvPicPr>
          <p:cNvPr id="416" name="Google Shape;416;p8"/>
          <p:cNvPicPr preferRelativeResize="0"/>
          <p:nvPr/>
        </p:nvPicPr>
        <p:blipFill rotWithShape="1">
          <a:blip r:embed="rId3">
            <a:alphaModFix/>
          </a:blip>
          <a:srcRect b="0" l="0" r="0" t="0"/>
          <a:stretch/>
        </p:blipFill>
        <p:spPr>
          <a:xfrm>
            <a:off x="-1" y="1"/>
            <a:ext cx="12192000" cy="6858000"/>
          </a:xfrm>
          <a:prstGeom prst="rect">
            <a:avLst/>
          </a:prstGeom>
          <a:solidFill>
            <a:schemeClr val="lt1"/>
          </a:solidFill>
          <a:ln>
            <a:noFill/>
          </a:ln>
        </p:spPr>
      </p:pic>
      <p:pic>
        <p:nvPicPr>
          <p:cNvPr id="417" name="Google Shape;417;p8"/>
          <p:cNvPicPr preferRelativeResize="0"/>
          <p:nvPr/>
        </p:nvPicPr>
        <p:blipFill rotWithShape="1">
          <a:blip r:embed="rId4">
            <a:alphaModFix/>
          </a:blip>
          <a:srcRect b="0" l="24831" r="9815" t="3577"/>
          <a:stretch/>
        </p:blipFill>
        <p:spPr>
          <a:xfrm>
            <a:off x="6806627" y="1600314"/>
            <a:ext cx="4319772" cy="4114974"/>
          </a:xfrm>
          <a:prstGeom prst="rect">
            <a:avLst/>
          </a:prstGeom>
          <a:noFill/>
          <a:ln>
            <a:noFill/>
          </a:ln>
        </p:spPr>
      </p:pic>
      <p:sp>
        <p:nvSpPr>
          <p:cNvPr id="418" name="Google Shape;418;p8"/>
          <p:cNvSpPr txBox="1"/>
          <p:nvPr>
            <p:ph type="title"/>
          </p:nvPr>
        </p:nvSpPr>
        <p:spPr>
          <a:xfrm>
            <a:off x="1208849" y="834170"/>
            <a:ext cx="9774300" cy="763500"/>
          </a:xfrm>
          <a:prstGeom prst="rect">
            <a:avLst/>
          </a:prstGeom>
          <a:noFill/>
          <a:ln>
            <a:noFill/>
          </a:ln>
        </p:spPr>
        <p:txBody>
          <a:bodyPr anchorCtr="0" anchor="t" bIns="121900" lIns="121900" spcFirstLastPara="1" rIns="121900" wrap="square" tIns="121900">
            <a:noAutofit/>
          </a:bodyPr>
          <a:lstStyle/>
          <a:p>
            <a:pPr indent="0" lvl="0" marL="0" rtl="0" algn="l">
              <a:lnSpc>
                <a:spcPct val="90000"/>
              </a:lnSpc>
              <a:spcBef>
                <a:spcPts val="0"/>
              </a:spcBef>
              <a:spcAft>
                <a:spcPts val="0"/>
              </a:spcAft>
              <a:buClr>
                <a:srgbClr val="F76727"/>
              </a:buClr>
              <a:buSzPts val="3200"/>
              <a:buFont typeface="Source Sans Pro Black"/>
              <a:buNone/>
            </a:pPr>
            <a:r>
              <a:rPr lang="en-US" sz="4000">
                <a:solidFill>
                  <a:srgbClr val="F76727"/>
                </a:solidFill>
                <a:latin typeface="Source Sans Pro Black"/>
                <a:ea typeface="Source Sans Pro Black"/>
                <a:cs typeface="Source Sans Pro Black"/>
                <a:sym typeface="Source Sans Pro Black"/>
              </a:rPr>
              <a:t>Serve and Return Interactions</a:t>
            </a:r>
            <a:endParaRPr sz="4000">
              <a:solidFill>
                <a:srgbClr val="F76727"/>
              </a:solidFill>
              <a:latin typeface="Source Sans Pro Black"/>
              <a:ea typeface="Source Sans Pro Black"/>
              <a:cs typeface="Source Sans Pro Black"/>
              <a:sym typeface="Source Sans Pro Black"/>
            </a:endParaRPr>
          </a:p>
        </p:txBody>
      </p:sp>
      <p:pic>
        <p:nvPicPr>
          <p:cNvPr descr="Male caregiver playing on the floor with a sitting baby and some colorful blocks" id="419" name="Google Shape;419;p8"/>
          <p:cNvPicPr preferRelativeResize="0"/>
          <p:nvPr/>
        </p:nvPicPr>
        <p:blipFill rotWithShape="1">
          <a:blip r:embed="rId5">
            <a:alphaModFix/>
          </a:blip>
          <a:srcRect b="0" l="0" r="0" t="0"/>
          <a:stretch/>
        </p:blipFill>
        <p:spPr>
          <a:xfrm>
            <a:off x="6397293" y="2074393"/>
            <a:ext cx="5288666" cy="3525777"/>
          </a:xfrm>
          <a:prstGeom prst="rect">
            <a:avLst/>
          </a:prstGeom>
          <a:noFill/>
          <a:ln>
            <a:noFill/>
          </a:ln>
        </p:spPr>
      </p:pic>
      <p:sp>
        <p:nvSpPr>
          <p:cNvPr id="420" name="Google Shape;420;p8"/>
          <p:cNvSpPr txBox="1"/>
          <p:nvPr/>
        </p:nvSpPr>
        <p:spPr>
          <a:xfrm>
            <a:off x="7304850" y="5101236"/>
            <a:ext cx="431977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alibri"/>
                <a:ea typeface="Calibri"/>
                <a:cs typeface="Calibri"/>
                <a:sym typeface="Calibri"/>
              </a:rPr>
              <a:t>Photo credit to developingchild.harvard.edu</a:t>
            </a:r>
            <a:endParaRPr/>
          </a:p>
        </p:txBody>
      </p:sp>
      <p:pic>
        <p:nvPicPr>
          <p:cNvPr descr="A baby smiling with a bowl of food in it&#10;&#10;Description automatically generated with medium confidence" id="421" name="Google Shape;421;p8"/>
          <p:cNvPicPr preferRelativeResize="0"/>
          <p:nvPr/>
        </p:nvPicPr>
        <p:blipFill rotWithShape="1">
          <a:blip r:embed="rId6">
            <a:alphaModFix/>
          </a:blip>
          <a:srcRect b="17827" l="0" r="2021" t="5246"/>
          <a:stretch/>
        </p:blipFill>
        <p:spPr>
          <a:xfrm>
            <a:off x="7235630" y="1798769"/>
            <a:ext cx="3461766" cy="4077030"/>
          </a:xfrm>
          <a:prstGeom prst="rect">
            <a:avLst/>
          </a:prstGeom>
          <a:noFill/>
          <a:ln>
            <a:noFill/>
          </a:ln>
        </p:spPr>
      </p:pic>
      <p:pic>
        <p:nvPicPr>
          <p:cNvPr descr="A person and a baby in the sand&#10;&#10;Description automatically generated with low confidence" id="422" name="Google Shape;422;p8"/>
          <p:cNvPicPr preferRelativeResize="0"/>
          <p:nvPr/>
        </p:nvPicPr>
        <p:blipFill rotWithShape="1">
          <a:blip r:embed="rId7">
            <a:alphaModFix/>
          </a:blip>
          <a:srcRect b="20277" l="0" r="3110" t="6657"/>
          <a:stretch/>
        </p:blipFill>
        <p:spPr>
          <a:xfrm>
            <a:off x="7146459" y="1599004"/>
            <a:ext cx="3640112" cy="4117622"/>
          </a:xfrm>
          <a:prstGeom prst="rect">
            <a:avLst/>
          </a:prstGeom>
          <a:noFill/>
          <a:ln>
            <a:noFill/>
          </a:ln>
        </p:spPr>
      </p:pic>
      <p:pic>
        <p:nvPicPr>
          <p:cNvPr id="423" name="Google Shape;423;p8"/>
          <p:cNvPicPr preferRelativeResize="0"/>
          <p:nvPr/>
        </p:nvPicPr>
        <p:blipFill rotWithShape="1">
          <a:blip r:embed="rId8">
            <a:alphaModFix/>
          </a:blip>
          <a:srcRect b="0" l="0" r="15112" t="10521"/>
          <a:stretch/>
        </p:blipFill>
        <p:spPr>
          <a:xfrm>
            <a:off x="6598050" y="1662724"/>
            <a:ext cx="4887151" cy="4020452"/>
          </a:xfrm>
          <a:prstGeom prst="rect">
            <a:avLst/>
          </a:prstGeom>
          <a:noFill/>
          <a:ln>
            <a:noFill/>
          </a:ln>
        </p:spPr>
      </p:pic>
      <p:sp>
        <p:nvSpPr>
          <p:cNvPr id="424" name="Google Shape;424;p8"/>
          <p:cNvSpPr txBox="1"/>
          <p:nvPr/>
        </p:nvSpPr>
        <p:spPr>
          <a:xfrm>
            <a:off x="1094500" y="1798775"/>
            <a:ext cx="79803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800">
                <a:latin typeface="Source Sans Pro"/>
                <a:ea typeface="Source Sans Pro"/>
                <a:cs typeface="Source Sans Pro"/>
                <a:sym typeface="Source Sans Pro"/>
              </a:rPr>
              <a:t>Sharing attention</a:t>
            </a:r>
            <a:endParaRPr sz="2800">
              <a:latin typeface="Source Sans Pro"/>
              <a:ea typeface="Source Sans Pro"/>
              <a:cs typeface="Source Sans Pro"/>
              <a:sym typeface="Source Sans Pro"/>
            </a:endParaRPr>
          </a:p>
        </p:txBody>
      </p:sp>
      <p:sp>
        <p:nvSpPr>
          <p:cNvPr id="425" name="Google Shape;425;p8"/>
          <p:cNvSpPr txBox="1"/>
          <p:nvPr/>
        </p:nvSpPr>
        <p:spPr>
          <a:xfrm>
            <a:off x="1094500" y="2603850"/>
            <a:ext cx="79803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800">
                <a:latin typeface="Source Sans Pro"/>
                <a:ea typeface="Source Sans Pro"/>
                <a:cs typeface="Source Sans Pro"/>
                <a:sym typeface="Source Sans Pro"/>
              </a:rPr>
              <a:t>Supporting and encouraging</a:t>
            </a:r>
            <a:endParaRPr sz="2800">
              <a:latin typeface="Source Sans Pro"/>
              <a:ea typeface="Source Sans Pro"/>
              <a:cs typeface="Source Sans Pro"/>
              <a:sym typeface="Source Sans Pro"/>
            </a:endParaRPr>
          </a:p>
        </p:txBody>
      </p:sp>
      <p:sp>
        <p:nvSpPr>
          <p:cNvPr id="426" name="Google Shape;426;p8"/>
          <p:cNvSpPr txBox="1"/>
          <p:nvPr/>
        </p:nvSpPr>
        <p:spPr>
          <a:xfrm>
            <a:off x="1094500" y="3365138"/>
            <a:ext cx="79803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800">
                <a:latin typeface="Source Sans Pro"/>
                <a:ea typeface="Source Sans Pro"/>
                <a:cs typeface="Source Sans Pro"/>
                <a:sym typeface="Source Sans Pro"/>
              </a:rPr>
              <a:t>Putting words to it</a:t>
            </a:r>
            <a:endParaRPr sz="2800">
              <a:latin typeface="Source Sans Pro"/>
              <a:ea typeface="Source Sans Pro"/>
              <a:cs typeface="Source Sans Pro"/>
              <a:sym typeface="Source Sans Pro"/>
            </a:endParaRPr>
          </a:p>
        </p:txBody>
      </p:sp>
      <p:sp>
        <p:nvSpPr>
          <p:cNvPr id="427" name="Google Shape;427;p8"/>
          <p:cNvSpPr txBox="1"/>
          <p:nvPr/>
        </p:nvSpPr>
        <p:spPr>
          <a:xfrm>
            <a:off x="1094500" y="4225625"/>
            <a:ext cx="79803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800">
                <a:latin typeface="Source Sans Pro"/>
                <a:ea typeface="Source Sans Pro"/>
                <a:cs typeface="Source Sans Pro"/>
                <a:sym typeface="Source Sans Pro"/>
              </a:rPr>
              <a:t>Taking turns...and waiting</a:t>
            </a:r>
            <a:endParaRPr sz="2800">
              <a:latin typeface="Source Sans Pro"/>
              <a:ea typeface="Source Sans Pro"/>
              <a:cs typeface="Source Sans Pro"/>
              <a:sym typeface="Source Sans Pro"/>
            </a:endParaRPr>
          </a:p>
        </p:txBody>
      </p:sp>
      <p:sp>
        <p:nvSpPr>
          <p:cNvPr id="428" name="Google Shape;428;p8"/>
          <p:cNvSpPr txBox="1"/>
          <p:nvPr/>
        </p:nvSpPr>
        <p:spPr>
          <a:xfrm>
            <a:off x="1094500" y="5086100"/>
            <a:ext cx="79803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800">
                <a:latin typeface="Source Sans Pro"/>
                <a:ea typeface="Source Sans Pro"/>
                <a:cs typeface="Source Sans Pro"/>
                <a:sym typeface="Source Sans Pro"/>
              </a:rPr>
              <a:t>Practicing endings &amp; beginnings</a:t>
            </a:r>
            <a:endParaRPr sz="2800">
              <a:latin typeface="Source Sans Pro"/>
              <a:ea typeface="Source Sans Pro"/>
              <a:cs typeface="Source Sans Pro"/>
              <a:sym typeface="Source Sans Pr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1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000"/>
                                          </p:stCondLst>
                                        </p:cTn>
                                        <p:tgtEl>
                                          <p:spTgt spid="41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000"/>
                                          </p:stCondLst>
                                        </p:cTn>
                                        <p:tgtEl>
                                          <p:spTgt spid="419"/>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000"/>
                                          </p:stCondLst>
                                        </p:cTn>
                                        <p:tgtEl>
                                          <p:spTgt spid="42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000"/>
                                          </p:stCondLst>
                                        </p:cTn>
                                        <p:tgtEl>
                                          <p:spTgt spid="422"/>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000"/>
                                          </p:stCondLst>
                                        </p:cTn>
                                        <p:tgtEl>
                                          <p:spTgt spid="423"/>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9"/>
          <p:cNvSpPr txBox="1"/>
          <p:nvPr>
            <p:ph type="title"/>
          </p:nvPr>
        </p:nvSpPr>
        <p:spPr>
          <a:xfrm>
            <a:off x="1208850" y="1825329"/>
            <a:ext cx="9774300" cy="763500"/>
          </a:xfrm>
          <a:prstGeom prst="rect">
            <a:avLst/>
          </a:prstGeom>
          <a:noFill/>
          <a:ln>
            <a:noFill/>
          </a:ln>
        </p:spPr>
        <p:txBody>
          <a:bodyPr anchorCtr="0" anchor="t" bIns="121900" lIns="121900" spcFirstLastPara="1" rIns="121900" wrap="square" tIns="121900">
            <a:noAutofit/>
          </a:bodyPr>
          <a:lstStyle/>
          <a:p>
            <a:pPr indent="0" lvl="0" marL="0" rtl="0" algn="ctr">
              <a:lnSpc>
                <a:spcPct val="100000"/>
              </a:lnSpc>
              <a:spcBef>
                <a:spcPts val="0"/>
              </a:spcBef>
              <a:spcAft>
                <a:spcPts val="0"/>
              </a:spcAft>
              <a:buSzPts val="4300"/>
              <a:buNone/>
            </a:pPr>
            <a:r>
              <a:rPr lang="en-US" sz="4000"/>
              <a:t>Serve and return forms the foundation of brain architecture upon which all future development will be built.</a:t>
            </a:r>
            <a:br>
              <a:rPr lang="en-US" sz="4000"/>
            </a:br>
            <a:br>
              <a:rPr lang="en-US" sz="4000">
                <a:solidFill>
                  <a:schemeClr val="dk1"/>
                </a:solidFill>
                <a:latin typeface="Source Sans Pro"/>
                <a:ea typeface="Source Sans Pro"/>
                <a:cs typeface="Source Sans Pro"/>
                <a:sym typeface="Source Sans Pro"/>
              </a:rPr>
            </a:br>
            <a:r>
              <a:rPr lang="en-US" sz="2400">
                <a:solidFill>
                  <a:schemeClr val="dk1"/>
                </a:solidFill>
                <a:latin typeface="Source Sans Pro"/>
                <a:ea typeface="Source Sans Pro"/>
                <a:cs typeface="Source Sans Pro"/>
                <a:sym typeface="Source Sans Pro"/>
              </a:rPr>
              <a:t>Harvard Center on the Developing Child</a:t>
            </a:r>
            <a:endParaRPr sz="24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pic>
        <p:nvPicPr>
          <p:cNvPr id="438" name="Google Shape;438;p10"/>
          <p:cNvPicPr preferRelativeResize="0"/>
          <p:nvPr/>
        </p:nvPicPr>
        <p:blipFill rotWithShape="1">
          <a:blip r:embed="rId3">
            <a:alphaModFix/>
          </a:blip>
          <a:srcRect b="0" l="0" r="0" t="0"/>
          <a:stretch/>
        </p:blipFill>
        <p:spPr>
          <a:xfrm>
            <a:off x="-1" y="1"/>
            <a:ext cx="12192000" cy="6858000"/>
          </a:xfrm>
          <a:prstGeom prst="rect">
            <a:avLst/>
          </a:prstGeom>
          <a:solidFill>
            <a:schemeClr val="lt1"/>
          </a:solidFill>
          <a:ln>
            <a:noFill/>
          </a:ln>
        </p:spPr>
      </p:pic>
      <p:sp>
        <p:nvSpPr>
          <p:cNvPr id="439" name="Google Shape;439;p10"/>
          <p:cNvSpPr txBox="1"/>
          <p:nvPr>
            <p:ph idx="1" type="body"/>
          </p:nvPr>
        </p:nvSpPr>
        <p:spPr>
          <a:xfrm>
            <a:off x="1043610" y="1272209"/>
            <a:ext cx="9998764" cy="4920527"/>
          </a:xfrm>
          <a:prstGeom prst="rect">
            <a:avLst/>
          </a:prstGeom>
          <a:noFill/>
          <a:ln>
            <a:noFill/>
          </a:ln>
        </p:spPr>
        <p:txBody>
          <a:bodyPr anchorCtr="0" anchor="t" bIns="45700" lIns="91425" spcFirstLastPara="1" rIns="91425" wrap="square" tIns="45700">
            <a:normAutofit lnSpcReduction="20000"/>
          </a:bodyPr>
          <a:lstStyle/>
          <a:p>
            <a:pPr indent="0" lvl="0" marL="0" rtl="0" algn="l">
              <a:lnSpc>
                <a:spcPct val="150000"/>
              </a:lnSpc>
              <a:spcBef>
                <a:spcPts val="0"/>
              </a:spcBef>
              <a:spcAft>
                <a:spcPts val="0"/>
              </a:spcAft>
              <a:buClr>
                <a:srgbClr val="3F3F3F"/>
              </a:buClr>
              <a:buSzPts val="3200"/>
              <a:buNone/>
            </a:pPr>
            <a:r>
              <a:rPr lang="en-US" sz="2400">
                <a:solidFill>
                  <a:srgbClr val="3F3F3F"/>
                </a:solidFill>
              </a:rPr>
              <a:t>Ask your child…</a:t>
            </a:r>
            <a:endParaRPr>
              <a:solidFill>
                <a:srgbClr val="3F3F3F"/>
              </a:solidFill>
            </a:endParaRPr>
          </a:p>
          <a:p>
            <a:pPr indent="-342900" lvl="0" marL="342900" rtl="0" algn="l">
              <a:lnSpc>
                <a:spcPct val="150000"/>
              </a:lnSpc>
              <a:spcBef>
                <a:spcPts val="1000"/>
              </a:spcBef>
              <a:spcAft>
                <a:spcPts val="0"/>
              </a:spcAft>
              <a:buClr>
                <a:srgbClr val="3F3F3F"/>
              </a:buClr>
              <a:buSzPts val="3200"/>
              <a:buChar char="•"/>
            </a:pPr>
            <a:r>
              <a:rPr lang="en-US" sz="2800">
                <a:solidFill>
                  <a:srgbClr val="3F3F3F"/>
                </a:solidFill>
              </a:rPr>
              <a:t>What do you think will happen next?</a:t>
            </a:r>
            <a:endParaRPr/>
          </a:p>
          <a:p>
            <a:pPr indent="-342900" lvl="0" marL="342900" rtl="0" algn="l">
              <a:lnSpc>
                <a:spcPct val="150000"/>
              </a:lnSpc>
              <a:spcBef>
                <a:spcPts val="1000"/>
              </a:spcBef>
              <a:spcAft>
                <a:spcPts val="0"/>
              </a:spcAft>
              <a:buClr>
                <a:srgbClr val="3F3F3F"/>
              </a:buClr>
              <a:buSzPts val="3200"/>
              <a:buChar char="•"/>
            </a:pPr>
            <a:r>
              <a:rPr lang="en-US" sz="2800">
                <a:solidFill>
                  <a:srgbClr val="3F3F3F"/>
                </a:solidFill>
              </a:rPr>
              <a:t>How do you think this character is feeling?  How can you tell?</a:t>
            </a:r>
            <a:endParaRPr/>
          </a:p>
          <a:p>
            <a:pPr indent="-342900" lvl="0" marL="342900" rtl="0" algn="l">
              <a:lnSpc>
                <a:spcPct val="150000"/>
              </a:lnSpc>
              <a:spcBef>
                <a:spcPts val="1000"/>
              </a:spcBef>
              <a:spcAft>
                <a:spcPts val="0"/>
              </a:spcAft>
              <a:buClr>
                <a:srgbClr val="3F3F3F"/>
              </a:buClr>
              <a:buSzPts val="3200"/>
              <a:buChar char="•"/>
            </a:pPr>
            <a:r>
              <a:rPr lang="en-US" sz="2800">
                <a:solidFill>
                  <a:srgbClr val="3F3F3F"/>
                </a:solidFill>
              </a:rPr>
              <a:t>What did you notice about the character?</a:t>
            </a:r>
            <a:endParaRPr/>
          </a:p>
          <a:p>
            <a:pPr indent="-342900" lvl="0" marL="342900" rtl="0" algn="l">
              <a:lnSpc>
                <a:spcPct val="150000"/>
              </a:lnSpc>
              <a:spcBef>
                <a:spcPts val="1000"/>
              </a:spcBef>
              <a:spcAft>
                <a:spcPts val="0"/>
              </a:spcAft>
              <a:buClr>
                <a:srgbClr val="3F3F3F"/>
              </a:buClr>
              <a:buSzPts val="3200"/>
              <a:buChar char="•"/>
            </a:pPr>
            <a:r>
              <a:rPr lang="en-US" sz="2800">
                <a:solidFill>
                  <a:srgbClr val="3F3F3F"/>
                </a:solidFill>
              </a:rPr>
              <a:t>What would you do if you were in this situation?</a:t>
            </a:r>
            <a:endParaRPr/>
          </a:p>
          <a:p>
            <a:pPr indent="-342900" lvl="0" marL="342900" rtl="0" algn="l">
              <a:lnSpc>
                <a:spcPct val="150000"/>
              </a:lnSpc>
              <a:spcBef>
                <a:spcPts val="1000"/>
              </a:spcBef>
              <a:spcAft>
                <a:spcPts val="0"/>
              </a:spcAft>
              <a:buClr>
                <a:srgbClr val="3F3F3F"/>
              </a:buClr>
              <a:buSzPts val="3200"/>
              <a:buChar char="•"/>
            </a:pPr>
            <a:r>
              <a:rPr lang="en-US" sz="2800">
                <a:solidFill>
                  <a:srgbClr val="3F3F3F"/>
                </a:solidFill>
              </a:rPr>
              <a:t>How do you think you might feel if you were in this situation?</a:t>
            </a:r>
            <a:endParaRPr/>
          </a:p>
          <a:p>
            <a:pPr indent="0" lvl="0" marL="0" rtl="0" algn="l">
              <a:lnSpc>
                <a:spcPct val="90000"/>
              </a:lnSpc>
              <a:spcBef>
                <a:spcPts val="1000"/>
              </a:spcBef>
              <a:spcAft>
                <a:spcPts val="0"/>
              </a:spcAft>
              <a:buClr>
                <a:srgbClr val="3F3F3F"/>
              </a:buClr>
              <a:buSzPts val="3200"/>
              <a:buNone/>
            </a:pPr>
            <a:r>
              <a:t/>
            </a:r>
            <a:endParaRPr i="1" sz="2400">
              <a:solidFill>
                <a:srgbClr val="3F3F3F"/>
              </a:solidFill>
            </a:endParaRPr>
          </a:p>
        </p:txBody>
      </p:sp>
      <p:sp>
        <p:nvSpPr>
          <p:cNvPr id="440" name="Google Shape;440;p10"/>
          <p:cNvSpPr txBox="1"/>
          <p:nvPr>
            <p:ph idx="2" type="body"/>
          </p:nvPr>
        </p:nvSpPr>
        <p:spPr>
          <a:xfrm>
            <a:off x="1043610" y="665264"/>
            <a:ext cx="9719733" cy="836202"/>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F3703A"/>
              </a:buClr>
              <a:buSzPts val="3600"/>
              <a:buFont typeface="Source Sans Pro Black"/>
              <a:buNone/>
            </a:pPr>
            <a:r>
              <a:rPr lang="en-US"/>
              <a:t>Building Social-Emotional Skills: Storytime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pic>
        <p:nvPicPr>
          <p:cNvPr id="445" name="Google Shape;445;p11"/>
          <p:cNvPicPr preferRelativeResize="0"/>
          <p:nvPr/>
        </p:nvPicPr>
        <p:blipFill rotWithShape="1">
          <a:blip r:embed="rId3">
            <a:alphaModFix/>
          </a:blip>
          <a:srcRect b="0" l="0" r="0" t="0"/>
          <a:stretch/>
        </p:blipFill>
        <p:spPr>
          <a:xfrm>
            <a:off x="-1" y="1"/>
            <a:ext cx="12192000" cy="6858000"/>
          </a:xfrm>
          <a:prstGeom prst="rect">
            <a:avLst/>
          </a:prstGeom>
          <a:solidFill>
            <a:schemeClr val="lt1"/>
          </a:solidFill>
          <a:ln>
            <a:noFill/>
          </a:ln>
        </p:spPr>
      </p:pic>
      <p:sp>
        <p:nvSpPr>
          <p:cNvPr id="446" name="Google Shape;446;p11"/>
          <p:cNvSpPr txBox="1"/>
          <p:nvPr>
            <p:ph idx="1" type="body"/>
          </p:nvPr>
        </p:nvSpPr>
        <p:spPr>
          <a:xfrm>
            <a:off x="1043610" y="1271381"/>
            <a:ext cx="9998764" cy="4503254"/>
          </a:xfrm>
          <a:prstGeom prst="rect">
            <a:avLst/>
          </a:prstGeom>
          <a:noFill/>
          <a:ln>
            <a:noFill/>
          </a:ln>
        </p:spPr>
        <p:txBody>
          <a:bodyPr anchorCtr="0" anchor="t" bIns="45700" lIns="91425" spcFirstLastPara="1" rIns="91425" wrap="square" tIns="45700">
            <a:normAutofit fontScale="77500" lnSpcReduction="20000"/>
          </a:bodyPr>
          <a:lstStyle/>
          <a:p>
            <a:pPr indent="0" lvl="0" marL="0" rtl="0" algn="l">
              <a:lnSpc>
                <a:spcPct val="150000"/>
              </a:lnSpc>
              <a:spcBef>
                <a:spcPts val="0"/>
              </a:spcBef>
              <a:spcAft>
                <a:spcPts val="0"/>
              </a:spcAft>
              <a:buClr>
                <a:srgbClr val="3F3F3F"/>
              </a:buClr>
              <a:buSzPct val="133333"/>
              <a:buNone/>
            </a:pPr>
            <a:r>
              <a:t/>
            </a:r>
            <a:endParaRPr sz="2400">
              <a:solidFill>
                <a:srgbClr val="3F3F3F"/>
              </a:solidFill>
            </a:endParaRPr>
          </a:p>
          <a:p>
            <a:pPr indent="0" lvl="0" marL="0" rtl="0" algn="l">
              <a:lnSpc>
                <a:spcPct val="150000"/>
              </a:lnSpc>
              <a:spcBef>
                <a:spcPts val="1000"/>
              </a:spcBef>
              <a:spcAft>
                <a:spcPts val="0"/>
              </a:spcAft>
              <a:buClr>
                <a:srgbClr val="3F3F3F"/>
              </a:buClr>
              <a:buSzPct val="100000"/>
              <a:buNone/>
            </a:pPr>
            <a:r>
              <a:rPr lang="en-US" sz="3200">
                <a:solidFill>
                  <a:srgbClr val="3F3F3F"/>
                </a:solidFill>
              </a:rPr>
              <a:t>Puppets and stories</a:t>
            </a:r>
            <a:endParaRPr/>
          </a:p>
          <a:p>
            <a:pPr indent="0" lvl="0" marL="0" rtl="0" algn="l">
              <a:lnSpc>
                <a:spcPct val="150000"/>
              </a:lnSpc>
              <a:spcBef>
                <a:spcPts val="1000"/>
              </a:spcBef>
              <a:spcAft>
                <a:spcPts val="0"/>
              </a:spcAft>
              <a:buClr>
                <a:srgbClr val="3F3F3F"/>
              </a:buClr>
              <a:buSzPct val="100000"/>
              <a:buNone/>
            </a:pPr>
            <a:r>
              <a:rPr lang="en-US" sz="3200">
                <a:solidFill>
                  <a:srgbClr val="3F3F3F"/>
                </a:solidFill>
              </a:rPr>
              <a:t>Artistic expression</a:t>
            </a:r>
            <a:endParaRPr/>
          </a:p>
          <a:p>
            <a:pPr indent="0" lvl="0" marL="0" rtl="0" algn="l">
              <a:lnSpc>
                <a:spcPct val="150000"/>
              </a:lnSpc>
              <a:spcBef>
                <a:spcPts val="1000"/>
              </a:spcBef>
              <a:spcAft>
                <a:spcPts val="0"/>
              </a:spcAft>
              <a:buClr>
                <a:srgbClr val="3F3F3F"/>
              </a:buClr>
              <a:buSzPct val="100000"/>
              <a:buNone/>
            </a:pPr>
            <a:r>
              <a:rPr lang="en-US" sz="3200">
                <a:solidFill>
                  <a:srgbClr val="3F3F3F"/>
                </a:solidFill>
              </a:rPr>
              <a:t>Scientific inquiry</a:t>
            </a:r>
            <a:endParaRPr/>
          </a:p>
          <a:p>
            <a:pPr indent="0" lvl="0" marL="0" rtl="0" algn="l">
              <a:lnSpc>
                <a:spcPct val="150000"/>
              </a:lnSpc>
              <a:spcBef>
                <a:spcPts val="1000"/>
              </a:spcBef>
              <a:spcAft>
                <a:spcPts val="0"/>
              </a:spcAft>
              <a:buClr>
                <a:srgbClr val="3F3F3F"/>
              </a:buClr>
              <a:buSzPct val="100000"/>
              <a:buNone/>
            </a:pPr>
            <a:r>
              <a:rPr lang="en-US" sz="3200">
                <a:solidFill>
                  <a:srgbClr val="3F3F3F"/>
                </a:solidFill>
              </a:rPr>
              <a:t>Dramatic play</a:t>
            </a:r>
            <a:endParaRPr/>
          </a:p>
          <a:p>
            <a:pPr indent="-139700" lvl="0" marL="342900" rtl="0" algn="l">
              <a:lnSpc>
                <a:spcPct val="90000"/>
              </a:lnSpc>
              <a:spcBef>
                <a:spcPts val="1000"/>
              </a:spcBef>
              <a:spcAft>
                <a:spcPts val="0"/>
              </a:spcAft>
              <a:buClr>
                <a:srgbClr val="3F3F3F"/>
              </a:buClr>
              <a:buSzPct val="133333"/>
              <a:buFont typeface="Arial"/>
              <a:buNone/>
            </a:pPr>
            <a:r>
              <a:t/>
            </a:r>
            <a:endParaRPr>
              <a:solidFill>
                <a:srgbClr val="3F3F3F"/>
              </a:solidFill>
            </a:endParaRPr>
          </a:p>
          <a:p>
            <a:pPr indent="-139700" lvl="0" marL="342900" rtl="0" algn="l">
              <a:lnSpc>
                <a:spcPct val="90000"/>
              </a:lnSpc>
              <a:spcBef>
                <a:spcPts val="1000"/>
              </a:spcBef>
              <a:spcAft>
                <a:spcPts val="0"/>
              </a:spcAft>
              <a:buClr>
                <a:srgbClr val="3F3F3F"/>
              </a:buClr>
              <a:buSzPct val="133333"/>
              <a:buFont typeface="Arial"/>
              <a:buNone/>
            </a:pPr>
            <a:r>
              <a:t/>
            </a:r>
            <a:endParaRPr>
              <a:solidFill>
                <a:srgbClr val="3F3F3F"/>
              </a:solidFill>
            </a:endParaRPr>
          </a:p>
          <a:p>
            <a:pPr indent="-139700" lvl="0" marL="342900" rtl="0" algn="l">
              <a:lnSpc>
                <a:spcPct val="90000"/>
              </a:lnSpc>
              <a:spcBef>
                <a:spcPts val="1000"/>
              </a:spcBef>
              <a:spcAft>
                <a:spcPts val="0"/>
              </a:spcAft>
              <a:buClr>
                <a:srgbClr val="3F3F3F"/>
              </a:buClr>
              <a:buSzPct val="133333"/>
              <a:buFont typeface="Arial"/>
              <a:buNone/>
            </a:pPr>
            <a:r>
              <a:t/>
            </a:r>
            <a:endParaRPr>
              <a:solidFill>
                <a:srgbClr val="3F3F3F"/>
              </a:solidFill>
            </a:endParaRPr>
          </a:p>
          <a:p>
            <a:pPr indent="-139700" lvl="0" marL="342900" rtl="0" algn="l">
              <a:lnSpc>
                <a:spcPct val="90000"/>
              </a:lnSpc>
              <a:spcBef>
                <a:spcPts val="1000"/>
              </a:spcBef>
              <a:spcAft>
                <a:spcPts val="0"/>
              </a:spcAft>
              <a:buClr>
                <a:srgbClr val="3F3F3F"/>
              </a:buClr>
              <a:buSzPct val="133333"/>
              <a:buFont typeface="Arial"/>
              <a:buNone/>
            </a:pPr>
            <a:r>
              <a:t/>
            </a:r>
            <a:endParaRPr sz="2400">
              <a:solidFill>
                <a:srgbClr val="3F3F3F"/>
              </a:solidFill>
            </a:endParaRPr>
          </a:p>
        </p:txBody>
      </p:sp>
      <p:sp>
        <p:nvSpPr>
          <p:cNvPr id="447" name="Google Shape;447;p11"/>
          <p:cNvSpPr txBox="1"/>
          <p:nvPr>
            <p:ph idx="2" type="body"/>
          </p:nvPr>
        </p:nvSpPr>
        <p:spPr>
          <a:xfrm>
            <a:off x="1043610" y="754059"/>
            <a:ext cx="9998764" cy="836202"/>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F3703A"/>
              </a:buClr>
              <a:buSzPts val="3600"/>
              <a:buFont typeface="Source Sans Pro Black"/>
              <a:buNone/>
            </a:pPr>
            <a:r>
              <a:rPr lang="en-US"/>
              <a:t>Building Social-Emotional Skills: Play</a:t>
            </a:r>
            <a:endParaRPr/>
          </a:p>
        </p:txBody>
      </p:sp>
      <p:pic>
        <p:nvPicPr>
          <p:cNvPr descr="A picture containing person, child&#10;&#10;Description automatically generated" id="448" name="Google Shape;448;p11"/>
          <p:cNvPicPr preferRelativeResize="0"/>
          <p:nvPr/>
        </p:nvPicPr>
        <p:blipFill rotWithShape="1">
          <a:blip r:embed="rId4">
            <a:alphaModFix/>
          </a:blip>
          <a:srcRect b="0" l="0" r="0" t="0"/>
          <a:stretch/>
        </p:blipFill>
        <p:spPr>
          <a:xfrm>
            <a:off x="5327375" y="1590261"/>
            <a:ext cx="5994536" cy="399635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pic>
        <p:nvPicPr>
          <p:cNvPr id="453" name="Google Shape;453;p12"/>
          <p:cNvPicPr preferRelativeResize="0"/>
          <p:nvPr/>
        </p:nvPicPr>
        <p:blipFill rotWithShape="1">
          <a:blip r:embed="rId3">
            <a:alphaModFix/>
          </a:blip>
          <a:srcRect b="0" l="0" r="0" t="0"/>
          <a:stretch/>
        </p:blipFill>
        <p:spPr>
          <a:xfrm>
            <a:off x="-1" y="1"/>
            <a:ext cx="12192000" cy="6858000"/>
          </a:xfrm>
          <a:prstGeom prst="rect">
            <a:avLst/>
          </a:prstGeom>
          <a:solidFill>
            <a:schemeClr val="lt1"/>
          </a:solidFill>
          <a:ln>
            <a:noFill/>
          </a:ln>
        </p:spPr>
      </p:pic>
      <p:sp>
        <p:nvSpPr>
          <p:cNvPr id="454" name="Google Shape;454;p12"/>
          <p:cNvSpPr txBox="1"/>
          <p:nvPr>
            <p:ph type="title"/>
          </p:nvPr>
        </p:nvSpPr>
        <p:spPr>
          <a:xfrm>
            <a:off x="1208849" y="1019296"/>
            <a:ext cx="9774300" cy="763500"/>
          </a:xfrm>
          <a:prstGeom prst="rect">
            <a:avLst/>
          </a:prstGeom>
          <a:noFill/>
          <a:ln>
            <a:noFill/>
          </a:ln>
        </p:spPr>
        <p:txBody>
          <a:bodyPr anchorCtr="0" anchor="t" bIns="121900" lIns="121900" spcFirstLastPara="1" rIns="121900" wrap="square" tIns="121900">
            <a:noAutofit/>
          </a:bodyPr>
          <a:lstStyle/>
          <a:p>
            <a:pPr indent="0" lvl="0" marL="0" rtl="0" algn="l">
              <a:lnSpc>
                <a:spcPct val="90000"/>
              </a:lnSpc>
              <a:spcBef>
                <a:spcPts val="0"/>
              </a:spcBef>
              <a:spcAft>
                <a:spcPts val="0"/>
              </a:spcAft>
              <a:buClr>
                <a:srgbClr val="F76727"/>
              </a:buClr>
              <a:buSzPts val="3200"/>
              <a:buFont typeface="Source Sans Pro Black"/>
              <a:buNone/>
            </a:pPr>
            <a:r>
              <a:rPr lang="en-US" sz="4000">
                <a:solidFill>
                  <a:srgbClr val="F76727"/>
                </a:solidFill>
                <a:latin typeface="Source Sans Pro Black"/>
                <a:ea typeface="Source Sans Pro Black"/>
                <a:cs typeface="Source Sans Pro Black"/>
                <a:sym typeface="Source Sans Pro Black"/>
              </a:rPr>
              <a:t>Building Social-Emotional Skills: Choices &amp; Boundaries</a:t>
            </a:r>
            <a:br>
              <a:rPr lang="en-US" sz="4000">
                <a:solidFill>
                  <a:srgbClr val="F76727"/>
                </a:solidFill>
                <a:latin typeface="Source Sans Pro Black"/>
                <a:ea typeface="Source Sans Pro Black"/>
                <a:cs typeface="Source Sans Pro Black"/>
                <a:sym typeface="Source Sans Pro Black"/>
              </a:rPr>
            </a:br>
            <a:endParaRPr sz="4000">
              <a:solidFill>
                <a:srgbClr val="F76727"/>
              </a:solidFill>
              <a:latin typeface="Source Sans Pro Black"/>
              <a:ea typeface="Source Sans Pro Black"/>
              <a:cs typeface="Source Sans Pro Black"/>
              <a:sym typeface="Source Sans Pro Black"/>
            </a:endParaRPr>
          </a:p>
        </p:txBody>
      </p:sp>
      <p:sp>
        <p:nvSpPr>
          <p:cNvPr id="455" name="Google Shape;455;p12"/>
          <p:cNvSpPr txBox="1"/>
          <p:nvPr>
            <p:ph idx="1" type="body"/>
          </p:nvPr>
        </p:nvSpPr>
        <p:spPr>
          <a:xfrm>
            <a:off x="6410739" y="2444794"/>
            <a:ext cx="5145410" cy="2815535"/>
          </a:xfrm>
          <a:prstGeom prst="rect">
            <a:avLst/>
          </a:prstGeom>
          <a:noFill/>
          <a:ln>
            <a:noFill/>
          </a:ln>
        </p:spPr>
        <p:txBody>
          <a:bodyPr anchorCtr="0" anchor="t" bIns="121900" lIns="121900" spcFirstLastPara="1" rIns="121900" wrap="square" tIns="121900">
            <a:noAutofit/>
          </a:bodyPr>
          <a:lstStyle/>
          <a:p>
            <a:pPr indent="0" lvl="0" marL="0" rtl="0" algn="l">
              <a:lnSpc>
                <a:spcPct val="150000"/>
              </a:lnSpc>
              <a:spcBef>
                <a:spcPts val="0"/>
              </a:spcBef>
              <a:spcAft>
                <a:spcPts val="0"/>
              </a:spcAft>
              <a:buClr>
                <a:schemeClr val="dk1"/>
              </a:buClr>
              <a:buSzPts val="1100"/>
              <a:buFont typeface="Arial"/>
              <a:buNone/>
            </a:pPr>
            <a:r>
              <a:rPr lang="en-US" sz="3200">
                <a:solidFill>
                  <a:schemeClr val="dk1"/>
                </a:solidFill>
                <a:latin typeface="Source Sans Pro"/>
                <a:ea typeface="Source Sans Pro"/>
                <a:cs typeface="Source Sans Pro"/>
                <a:sym typeface="Source Sans Pro"/>
              </a:rPr>
              <a:t>Cultivating alone space</a:t>
            </a:r>
            <a:endParaRPr>
              <a:latin typeface="Source Sans Pro"/>
              <a:ea typeface="Source Sans Pro"/>
              <a:cs typeface="Source Sans Pro"/>
              <a:sym typeface="Source Sans Pro"/>
            </a:endParaRPr>
          </a:p>
          <a:p>
            <a:pPr indent="0" lvl="0" marL="0" rtl="0" algn="l">
              <a:lnSpc>
                <a:spcPct val="150000"/>
              </a:lnSpc>
              <a:spcBef>
                <a:spcPts val="1000"/>
              </a:spcBef>
              <a:spcAft>
                <a:spcPts val="0"/>
              </a:spcAft>
              <a:buClr>
                <a:schemeClr val="dk1"/>
              </a:buClr>
              <a:buSzPts val="1100"/>
              <a:buFont typeface="Arial"/>
              <a:buNone/>
            </a:pPr>
            <a:r>
              <a:rPr lang="en-US" sz="3200">
                <a:solidFill>
                  <a:schemeClr val="dk1"/>
                </a:solidFill>
                <a:latin typeface="Source Sans Pro"/>
                <a:ea typeface="Source Sans Pro"/>
                <a:cs typeface="Source Sans Pro"/>
                <a:sym typeface="Source Sans Pro"/>
              </a:rPr>
              <a:t>Respecting boundaries</a:t>
            </a:r>
            <a:endParaRPr>
              <a:latin typeface="Source Sans Pro"/>
              <a:ea typeface="Source Sans Pro"/>
              <a:cs typeface="Source Sans Pro"/>
              <a:sym typeface="Source Sans Pro"/>
            </a:endParaRPr>
          </a:p>
          <a:p>
            <a:pPr indent="0" lvl="0" marL="0" rtl="0" algn="l">
              <a:lnSpc>
                <a:spcPct val="150000"/>
              </a:lnSpc>
              <a:spcBef>
                <a:spcPts val="1000"/>
              </a:spcBef>
              <a:spcAft>
                <a:spcPts val="0"/>
              </a:spcAft>
              <a:buClr>
                <a:schemeClr val="dk1"/>
              </a:buClr>
              <a:buSzPts val="1100"/>
              <a:buFont typeface="Arial"/>
              <a:buNone/>
            </a:pPr>
            <a:r>
              <a:rPr lang="en-US" sz="3200">
                <a:solidFill>
                  <a:schemeClr val="dk1"/>
                </a:solidFill>
                <a:latin typeface="Source Sans Pro"/>
                <a:ea typeface="Source Sans Pro"/>
                <a:cs typeface="Source Sans Pro"/>
                <a:sym typeface="Source Sans Pro"/>
              </a:rPr>
              <a:t>Asking for consent</a:t>
            </a:r>
            <a:endParaRPr>
              <a:latin typeface="Source Sans Pro"/>
              <a:ea typeface="Source Sans Pro"/>
              <a:cs typeface="Source Sans Pro"/>
              <a:sym typeface="Source Sans Pro"/>
            </a:endParaRPr>
          </a:p>
          <a:p>
            <a:pPr indent="0" lvl="0" marL="0" rtl="0" algn="l">
              <a:lnSpc>
                <a:spcPct val="150000"/>
              </a:lnSpc>
              <a:spcBef>
                <a:spcPts val="1000"/>
              </a:spcBef>
              <a:spcAft>
                <a:spcPts val="1000"/>
              </a:spcAft>
              <a:buClr>
                <a:schemeClr val="dk1"/>
              </a:buClr>
              <a:buSzPts val="1100"/>
              <a:buFont typeface="Arial"/>
              <a:buNone/>
            </a:pPr>
            <a:r>
              <a:t/>
            </a:r>
            <a:endParaRPr>
              <a:latin typeface="Source Sans Pro"/>
              <a:ea typeface="Source Sans Pro"/>
              <a:cs typeface="Source Sans Pro"/>
              <a:sym typeface="Source Sans Pro"/>
            </a:endParaRPr>
          </a:p>
        </p:txBody>
      </p:sp>
      <p:pic>
        <p:nvPicPr>
          <p:cNvPr descr="A couple of children on a beach&#10;&#10;Description automatically generated with low confidence" id="456" name="Google Shape;456;p12"/>
          <p:cNvPicPr preferRelativeResize="0"/>
          <p:nvPr/>
        </p:nvPicPr>
        <p:blipFill rotWithShape="1">
          <a:blip r:embed="rId4">
            <a:alphaModFix/>
          </a:blip>
          <a:srcRect b="0" l="0" r="0" t="0"/>
          <a:stretch/>
        </p:blipFill>
        <p:spPr>
          <a:xfrm>
            <a:off x="1117377" y="2444795"/>
            <a:ext cx="4978622" cy="292046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pic>
        <p:nvPicPr>
          <p:cNvPr id="461" name="Google Shape;461;p13"/>
          <p:cNvPicPr preferRelativeResize="0"/>
          <p:nvPr/>
        </p:nvPicPr>
        <p:blipFill rotWithShape="1">
          <a:blip r:embed="rId3">
            <a:alphaModFix/>
          </a:blip>
          <a:srcRect b="0" l="0" r="0" t="0"/>
          <a:stretch/>
        </p:blipFill>
        <p:spPr>
          <a:xfrm>
            <a:off x="-1" y="1"/>
            <a:ext cx="12192000" cy="6858000"/>
          </a:xfrm>
          <a:prstGeom prst="rect">
            <a:avLst/>
          </a:prstGeom>
          <a:solidFill>
            <a:schemeClr val="lt1"/>
          </a:solidFill>
          <a:ln>
            <a:noFill/>
          </a:ln>
        </p:spPr>
      </p:pic>
      <p:sp>
        <p:nvSpPr>
          <p:cNvPr id="462" name="Google Shape;462;p13"/>
          <p:cNvSpPr txBox="1"/>
          <p:nvPr>
            <p:ph idx="1" type="body"/>
          </p:nvPr>
        </p:nvSpPr>
        <p:spPr>
          <a:xfrm>
            <a:off x="1043610" y="1490870"/>
            <a:ext cx="9998764" cy="428376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3F3F3F"/>
              </a:buClr>
              <a:buSzPts val="3200"/>
              <a:buNone/>
            </a:pPr>
            <a:r>
              <a:t/>
            </a:r>
            <a:endParaRPr sz="2400">
              <a:solidFill>
                <a:srgbClr val="3F3F3F"/>
              </a:solidFill>
              <a:latin typeface="Source Sans Pro"/>
              <a:ea typeface="Source Sans Pro"/>
              <a:cs typeface="Source Sans Pro"/>
              <a:sym typeface="Source Sans Pro"/>
            </a:endParaRPr>
          </a:p>
          <a:p>
            <a:pPr indent="-228600" lvl="0" marL="228600" rtl="0" algn="l">
              <a:lnSpc>
                <a:spcPct val="90000"/>
              </a:lnSpc>
              <a:spcBef>
                <a:spcPts val="1000"/>
              </a:spcBef>
              <a:spcAft>
                <a:spcPts val="0"/>
              </a:spcAft>
              <a:buClr>
                <a:schemeClr val="dk1"/>
              </a:buClr>
              <a:buSzPts val="2400"/>
              <a:buFont typeface="Source Sans Pro"/>
              <a:buNone/>
            </a:pPr>
            <a:r>
              <a:t/>
            </a:r>
            <a:endParaRPr/>
          </a:p>
        </p:txBody>
      </p:sp>
      <p:sp>
        <p:nvSpPr>
          <p:cNvPr id="463" name="Google Shape;463;p13"/>
          <p:cNvSpPr txBox="1"/>
          <p:nvPr>
            <p:ph idx="2" type="body"/>
          </p:nvPr>
        </p:nvSpPr>
        <p:spPr>
          <a:xfrm>
            <a:off x="629587" y="913085"/>
            <a:ext cx="11017769" cy="836202"/>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F3703A"/>
              </a:buClr>
              <a:buSzPts val="3600"/>
              <a:buFont typeface="Source Sans Pro Black"/>
              <a:buNone/>
            </a:pPr>
            <a:r>
              <a:rPr lang="en-US"/>
              <a:t>Building Social-Emotional Skills: Sense of Belonging</a:t>
            </a:r>
            <a:endParaRPr/>
          </a:p>
        </p:txBody>
      </p:sp>
      <p:pic>
        <p:nvPicPr>
          <p:cNvPr descr="A group of people sitting on the beach under an umbrella&#10;&#10;Description automatically generated with medium confidence" id="464" name="Google Shape;464;p13"/>
          <p:cNvPicPr preferRelativeResize="0"/>
          <p:nvPr/>
        </p:nvPicPr>
        <p:blipFill rotWithShape="1">
          <a:blip r:embed="rId4">
            <a:alphaModFix/>
          </a:blip>
          <a:srcRect b="0" l="0" r="0" t="0"/>
          <a:stretch/>
        </p:blipFill>
        <p:spPr>
          <a:xfrm>
            <a:off x="2734756" y="1870451"/>
            <a:ext cx="6379264" cy="425284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68" name="Shape 468"/>
        <p:cNvGrpSpPr/>
        <p:nvPr/>
      </p:nvGrpSpPr>
      <p:grpSpPr>
        <a:xfrm>
          <a:off x="0" y="0"/>
          <a:ext cx="0" cy="0"/>
          <a:chOff x="0" y="0"/>
          <a:chExt cx="0" cy="0"/>
        </a:xfrm>
      </p:grpSpPr>
      <p:sp>
        <p:nvSpPr>
          <p:cNvPr id="469" name="Google Shape;469;gee2452e839_0_453"/>
          <p:cNvSpPr txBox="1"/>
          <p:nvPr/>
        </p:nvSpPr>
        <p:spPr>
          <a:xfrm>
            <a:off x="904569" y="545690"/>
            <a:ext cx="9822300" cy="831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4800"/>
              <a:buFont typeface="Arial"/>
              <a:buNone/>
            </a:pPr>
            <a:r>
              <a:rPr b="1" i="0" lang="en-US" sz="4800" u="none" cap="none" strike="noStrike">
                <a:solidFill>
                  <a:schemeClr val="accent2"/>
                </a:solidFill>
                <a:latin typeface="Source Sans Pro Black"/>
                <a:ea typeface="Source Sans Pro Black"/>
                <a:cs typeface="Source Sans Pro Black"/>
                <a:sym typeface="Source Sans Pro Black"/>
              </a:rPr>
              <a:t>Join Our Campaigns</a:t>
            </a:r>
            <a:endParaRPr b="0" i="0" sz="1400" u="none" cap="none" strike="noStrike">
              <a:solidFill>
                <a:srgbClr val="000000"/>
              </a:solidFill>
              <a:latin typeface="Arial"/>
              <a:ea typeface="Arial"/>
              <a:cs typeface="Arial"/>
              <a:sym typeface="Arial"/>
            </a:endParaRPr>
          </a:p>
        </p:txBody>
      </p:sp>
      <p:sp>
        <p:nvSpPr>
          <p:cNvPr id="470" name="Google Shape;470;gee2452e839_0_453"/>
          <p:cNvSpPr txBox="1"/>
          <p:nvPr/>
        </p:nvSpPr>
        <p:spPr>
          <a:xfrm>
            <a:off x="904575" y="1573075"/>
            <a:ext cx="10530300" cy="38601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Clr>
                <a:schemeClr val="dk1"/>
              </a:buClr>
              <a:buSzPts val="1100"/>
              <a:buFont typeface="Arial"/>
              <a:buNone/>
            </a:pPr>
            <a:r>
              <a:rPr b="1" i="0" lang="en-US" sz="2300" u="none" cap="none" strike="noStrike">
                <a:solidFill>
                  <a:schemeClr val="accent3"/>
                </a:solidFill>
                <a:latin typeface="Source Sans Pro"/>
                <a:ea typeface="Source Sans Pro"/>
                <a:cs typeface="Source Sans Pro"/>
                <a:sym typeface="Source Sans Pro"/>
              </a:rPr>
              <a:t>Start Strong PA</a:t>
            </a:r>
            <a:br>
              <a:rPr b="1" i="0" lang="en-US" sz="2300" u="none" cap="none" strike="noStrike">
                <a:solidFill>
                  <a:schemeClr val="accent3"/>
                </a:solidFill>
                <a:latin typeface="Source Sans Pro"/>
                <a:ea typeface="Source Sans Pro"/>
                <a:cs typeface="Source Sans Pro"/>
                <a:sym typeface="Source Sans Pro"/>
              </a:rPr>
            </a:br>
            <a:r>
              <a:rPr b="0" i="0" lang="en-US" sz="2300" u="none" cap="none" strike="noStrike">
                <a:solidFill>
                  <a:schemeClr val="dk1"/>
                </a:solidFill>
                <a:latin typeface="Source Sans Pro"/>
                <a:ea typeface="Source Sans Pro"/>
                <a:cs typeface="Source Sans Pro"/>
                <a:sym typeface="Source Sans Pro"/>
              </a:rPr>
              <a:t>Advocate for affordable high-quality child care: </a:t>
            </a:r>
            <a:r>
              <a:rPr b="0" i="0" lang="en-US" sz="2300" u="sng" cap="none" strike="noStrike">
                <a:solidFill>
                  <a:schemeClr val="hlink"/>
                </a:solidFill>
                <a:latin typeface="Source Sans Pro"/>
                <a:ea typeface="Source Sans Pro"/>
                <a:cs typeface="Source Sans Pro"/>
                <a:sym typeface="Source Sans Pro"/>
                <a:hlinkClick r:id="rId4"/>
              </a:rPr>
              <a:t>startstrongpa.org</a:t>
            </a:r>
            <a:endParaRPr b="0" i="0" sz="2300" u="none" cap="none" strike="noStrike">
              <a:solidFill>
                <a:schemeClr val="dk1"/>
              </a:solidFill>
              <a:latin typeface="Source Sans Pro"/>
              <a:ea typeface="Source Sans Pro"/>
              <a:cs typeface="Source Sans Pro"/>
              <a:sym typeface="Source Sans Pro"/>
            </a:endParaRPr>
          </a:p>
          <a:p>
            <a:pPr indent="0" lvl="0" marL="0" marR="0" rtl="0" algn="l">
              <a:lnSpc>
                <a:spcPct val="115000"/>
              </a:lnSpc>
              <a:spcBef>
                <a:spcPts val="1500"/>
              </a:spcBef>
              <a:spcAft>
                <a:spcPts val="0"/>
              </a:spcAft>
              <a:buClr>
                <a:schemeClr val="dk1"/>
              </a:buClr>
              <a:buSzPts val="1100"/>
              <a:buFont typeface="Arial"/>
              <a:buNone/>
            </a:pPr>
            <a:r>
              <a:rPr b="1" i="0" lang="en-US" sz="2300" u="none" cap="none" strike="noStrike">
                <a:solidFill>
                  <a:schemeClr val="accent3"/>
                </a:solidFill>
                <a:latin typeface="Source Sans Pro"/>
                <a:ea typeface="Source Sans Pro"/>
                <a:cs typeface="Source Sans Pro"/>
                <a:sym typeface="Source Sans Pro"/>
              </a:rPr>
              <a:t>Pre-K for PA</a:t>
            </a:r>
            <a:br>
              <a:rPr b="1" i="0" lang="en-US" sz="2300" u="none" cap="none" strike="noStrike">
                <a:solidFill>
                  <a:schemeClr val="accent3"/>
                </a:solidFill>
                <a:latin typeface="Source Sans Pro"/>
                <a:ea typeface="Source Sans Pro"/>
                <a:cs typeface="Source Sans Pro"/>
                <a:sym typeface="Source Sans Pro"/>
              </a:rPr>
            </a:br>
            <a:r>
              <a:rPr b="0" i="0" lang="en-US" sz="2300" u="none" cap="none" strike="noStrike">
                <a:solidFill>
                  <a:schemeClr val="dk1"/>
                </a:solidFill>
                <a:latin typeface="Source Sans Pro"/>
                <a:ea typeface="Source Sans Pro"/>
                <a:cs typeface="Source Sans Pro"/>
                <a:sym typeface="Source Sans Pro"/>
              </a:rPr>
              <a:t>Advocate for increased access to high-quality pre-k: </a:t>
            </a:r>
            <a:r>
              <a:rPr b="0" i="0" lang="en-US" sz="2300" u="sng" cap="none" strike="noStrike">
                <a:solidFill>
                  <a:schemeClr val="hlink"/>
                </a:solidFill>
                <a:latin typeface="Source Sans Pro"/>
                <a:ea typeface="Source Sans Pro"/>
                <a:cs typeface="Source Sans Pro"/>
                <a:sym typeface="Source Sans Pro"/>
                <a:hlinkClick r:id="rId5"/>
              </a:rPr>
              <a:t>prekforpa.org</a:t>
            </a:r>
            <a:endParaRPr b="0" i="0" sz="2300" u="none" cap="none" strike="noStrike">
              <a:solidFill>
                <a:schemeClr val="dk1"/>
              </a:solidFill>
              <a:latin typeface="Source Sans Pro"/>
              <a:ea typeface="Source Sans Pro"/>
              <a:cs typeface="Source Sans Pro"/>
              <a:sym typeface="Source Sans Pro"/>
            </a:endParaRPr>
          </a:p>
          <a:p>
            <a:pPr indent="0" lvl="0" marL="0" marR="0" rtl="0" algn="l">
              <a:lnSpc>
                <a:spcPct val="115000"/>
              </a:lnSpc>
              <a:spcBef>
                <a:spcPts val="1500"/>
              </a:spcBef>
              <a:spcAft>
                <a:spcPts val="0"/>
              </a:spcAft>
              <a:buClr>
                <a:srgbClr val="000000"/>
              </a:buClr>
              <a:buSzPts val="2300"/>
              <a:buFont typeface="Arial"/>
              <a:buNone/>
            </a:pPr>
            <a:r>
              <a:rPr b="1" i="0" lang="en-US" sz="2300" u="none" cap="none" strike="noStrike">
                <a:solidFill>
                  <a:schemeClr val="accent3"/>
                </a:solidFill>
                <a:latin typeface="Source Sans Pro"/>
                <a:ea typeface="Source Sans Pro"/>
                <a:cs typeface="Source Sans Pro"/>
                <a:sym typeface="Source Sans Pro"/>
              </a:rPr>
              <a:t>Childhood Begins at Home</a:t>
            </a:r>
            <a:br>
              <a:rPr b="1" i="0" lang="en-US" sz="2300" u="none" cap="none" strike="noStrike">
                <a:solidFill>
                  <a:schemeClr val="accent3"/>
                </a:solidFill>
                <a:latin typeface="Source Sans Pro"/>
                <a:ea typeface="Source Sans Pro"/>
                <a:cs typeface="Source Sans Pro"/>
                <a:sym typeface="Source Sans Pro"/>
              </a:rPr>
            </a:br>
            <a:r>
              <a:rPr b="0" i="0" lang="en-US" sz="2300" u="none" cap="none" strike="noStrike">
                <a:solidFill>
                  <a:schemeClr val="dk1"/>
                </a:solidFill>
                <a:latin typeface="Source Sans Pro"/>
                <a:ea typeface="Source Sans Pro"/>
                <a:cs typeface="Source Sans Pro"/>
                <a:sym typeface="Source Sans Pro"/>
              </a:rPr>
              <a:t>Advocate for evidence-based home visiting: </a:t>
            </a:r>
            <a:r>
              <a:rPr b="0" i="0" lang="en-US" sz="2300" u="sng" cap="none" strike="noStrike">
                <a:solidFill>
                  <a:schemeClr val="hlink"/>
                </a:solidFill>
                <a:latin typeface="Source Sans Pro"/>
                <a:ea typeface="Source Sans Pro"/>
                <a:cs typeface="Source Sans Pro"/>
                <a:sym typeface="Source Sans Pro"/>
                <a:hlinkClick r:id="rId6"/>
              </a:rPr>
              <a:t>childhoodbeginsathome.org</a:t>
            </a:r>
            <a:endParaRPr b="1" i="0" sz="2300" u="none" cap="none" strike="noStrike">
              <a:solidFill>
                <a:schemeClr val="accent3"/>
              </a:solidFill>
              <a:latin typeface="Source Sans Pro"/>
              <a:ea typeface="Source Sans Pro"/>
              <a:cs typeface="Source Sans Pro"/>
              <a:sym typeface="Source Sans Pro"/>
            </a:endParaRPr>
          </a:p>
          <a:p>
            <a:pPr indent="0" lvl="0" marL="0" marR="0" rtl="0" algn="l">
              <a:lnSpc>
                <a:spcPct val="115000"/>
              </a:lnSpc>
              <a:spcBef>
                <a:spcPts val="1500"/>
              </a:spcBef>
              <a:spcAft>
                <a:spcPts val="1500"/>
              </a:spcAft>
              <a:buClr>
                <a:srgbClr val="000000"/>
              </a:buClr>
              <a:buSzPts val="2300"/>
              <a:buFont typeface="Arial"/>
              <a:buNone/>
            </a:pPr>
            <a:r>
              <a:rPr b="1" i="0" lang="en-US" sz="2300" u="none" cap="none" strike="noStrike">
                <a:solidFill>
                  <a:schemeClr val="accent3"/>
                </a:solidFill>
                <a:latin typeface="Source Sans Pro"/>
                <a:ea typeface="Source Sans Pro"/>
                <a:cs typeface="Source Sans Pro"/>
                <a:sym typeface="Source Sans Pro"/>
              </a:rPr>
              <a:t>Support Our Public Policy Agenda</a:t>
            </a:r>
            <a:br>
              <a:rPr b="1" i="0" lang="en-US" sz="2300" u="none" cap="none" strike="noStrike">
                <a:solidFill>
                  <a:schemeClr val="accent3"/>
                </a:solidFill>
                <a:latin typeface="Source Sans Pro"/>
                <a:ea typeface="Source Sans Pro"/>
                <a:cs typeface="Source Sans Pro"/>
                <a:sym typeface="Source Sans Pro"/>
              </a:rPr>
            </a:br>
            <a:r>
              <a:rPr b="0" i="0" lang="en-US" sz="2300" u="none" cap="none" strike="noStrike">
                <a:solidFill>
                  <a:schemeClr val="dk1"/>
                </a:solidFill>
                <a:latin typeface="Source Sans Pro"/>
                <a:ea typeface="Source Sans Pro"/>
                <a:cs typeface="Source Sans Pro"/>
                <a:sym typeface="Source Sans Pro"/>
              </a:rPr>
              <a:t>Receive advocacy alerts right in your inbox: </a:t>
            </a:r>
            <a:r>
              <a:rPr b="0" i="0" lang="en-US" sz="2300" u="sng" cap="none" strike="noStrike">
                <a:solidFill>
                  <a:schemeClr val="hlink"/>
                </a:solidFill>
                <a:latin typeface="Source Sans Pro"/>
                <a:ea typeface="Source Sans Pro"/>
                <a:cs typeface="Source Sans Pro"/>
                <a:sym typeface="Source Sans Pro"/>
                <a:hlinkClick r:id="rId7"/>
              </a:rPr>
              <a:t>bit.ly/advocacy-alert</a:t>
            </a:r>
            <a:endParaRPr b="0" i="0" sz="2300" u="none" cap="none" strike="noStrike">
              <a:solidFill>
                <a:schemeClr val="dk1"/>
              </a:solidFill>
              <a:latin typeface="Source Sans Pro"/>
              <a:ea typeface="Source Sans Pro"/>
              <a:cs typeface="Source Sans Pro"/>
              <a:sym typeface="Source Sans Pr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gee2452e839_0_458"/>
          <p:cNvSpPr txBox="1"/>
          <p:nvPr>
            <p:ph type="title"/>
          </p:nvPr>
        </p:nvSpPr>
        <p:spPr>
          <a:xfrm>
            <a:off x="910900" y="445033"/>
            <a:ext cx="9582000" cy="5727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US"/>
              <a:t>More Resources from Trying Together</a:t>
            </a:r>
            <a:endParaRPr/>
          </a:p>
        </p:txBody>
      </p:sp>
      <p:sp>
        <p:nvSpPr>
          <p:cNvPr id="476" name="Google Shape;476;gee2452e839_0_458"/>
          <p:cNvSpPr txBox="1"/>
          <p:nvPr>
            <p:ph idx="1" type="body"/>
          </p:nvPr>
        </p:nvSpPr>
        <p:spPr>
          <a:xfrm>
            <a:off x="910900" y="1502000"/>
            <a:ext cx="10077600" cy="40668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b="0" lang="en-US" sz="2700">
                <a:solidFill>
                  <a:srgbClr val="05ACD0"/>
                </a:solidFill>
                <a:latin typeface="Source Sans Pro Black"/>
                <a:ea typeface="Source Sans Pro Black"/>
                <a:cs typeface="Source Sans Pro Black"/>
                <a:sym typeface="Source Sans Pro Black"/>
              </a:rPr>
              <a:t>Allegheny Child Care </a:t>
            </a:r>
            <a:r>
              <a:rPr b="0" lang="en-US" sz="2400">
                <a:solidFill>
                  <a:srgbClr val="05ACD0"/>
                </a:solidFill>
              </a:rPr>
              <a:t>- </a:t>
            </a:r>
            <a:r>
              <a:rPr b="0" lang="en-US" sz="2400" u="sng">
                <a:solidFill>
                  <a:schemeClr val="hlink"/>
                </a:solidFill>
                <a:hlinkClick r:id="rId3"/>
              </a:rPr>
              <a:t>www.alleghenychildcare.org</a:t>
            </a:r>
            <a:r>
              <a:rPr b="0" lang="en-US" sz="2400">
                <a:solidFill>
                  <a:srgbClr val="05ACD0"/>
                </a:solidFill>
              </a:rPr>
              <a:t> </a:t>
            </a:r>
            <a:endParaRPr b="0" sz="2400">
              <a:solidFill>
                <a:srgbClr val="05ACD0"/>
              </a:solidFill>
            </a:endParaRPr>
          </a:p>
          <a:p>
            <a:pPr indent="0" lvl="0" marL="0" rtl="0" algn="l">
              <a:spcBef>
                <a:spcPts val="2100"/>
              </a:spcBef>
              <a:spcAft>
                <a:spcPts val="0"/>
              </a:spcAft>
              <a:buNone/>
            </a:pPr>
            <a:r>
              <a:rPr b="0" lang="en-US" sz="2700">
                <a:solidFill>
                  <a:srgbClr val="05ACD0"/>
                </a:solidFill>
                <a:latin typeface="Source Sans Pro Black"/>
                <a:ea typeface="Source Sans Pro Black"/>
                <a:cs typeface="Source Sans Pro Black"/>
                <a:sym typeface="Source Sans Pro Black"/>
              </a:rPr>
              <a:t>Early Learning Resource Center Region 5 </a:t>
            </a:r>
            <a:r>
              <a:rPr b="0" lang="en-US" sz="2400">
                <a:solidFill>
                  <a:srgbClr val="05ACD0"/>
                </a:solidFill>
              </a:rPr>
              <a:t>- </a:t>
            </a:r>
            <a:r>
              <a:rPr b="0" lang="en-US" sz="2400" u="sng">
                <a:solidFill>
                  <a:schemeClr val="hlink"/>
                </a:solidFill>
                <a:hlinkClick r:id="rId4"/>
              </a:rPr>
              <a:t>elrc5.alleghenycounty.us</a:t>
            </a:r>
            <a:r>
              <a:rPr b="0" lang="en-US" sz="2400">
                <a:solidFill>
                  <a:srgbClr val="05ACD0"/>
                </a:solidFill>
              </a:rPr>
              <a:t> </a:t>
            </a:r>
            <a:endParaRPr b="0" sz="2400">
              <a:solidFill>
                <a:srgbClr val="05ACD0"/>
              </a:solidFill>
            </a:endParaRPr>
          </a:p>
          <a:p>
            <a:pPr indent="0" lvl="0" marL="0" rtl="0" algn="l">
              <a:spcBef>
                <a:spcPts val="2100"/>
              </a:spcBef>
              <a:spcAft>
                <a:spcPts val="0"/>
              </a:spcAft>
              <a:buNone/>
            </a:pPr>
            <a:r>
              <a:rPr b="0" lang="en-US" sz="2700">
                <a:solidFill>
                  <a:srgbClr val="05ACD0"/>
                </a:solidFill>
                <a:latin typeface="Source Sans Pro Black"/>
                <a:ea typeface="Source Sans Pro Black"/>
                <a:cs typeface="Source Sans Pro Black"/>
                <a:sym typeface="Source Sans Pro Black"/>
              </a:rPr>
              <a:t>The Homewood Early Learning Hub &amp; Family Center - </a:t>
            </a:r>
            <a:r>
              <a:rPr b="0" lang="en-US" sz="2400" u="sng">
                <a:solidFill>
                  <a:schemeClr val="hlink"/>
                </a:solidFill>
                <a:hlinkClick r:id="rId5"/>
              </a:rPr>
              <a:t>www.tryingtogether.org/community-resources/hub-and-family-center</a:t>
            </a:r>
            <a:r>
              <a:rPr b="0" lang="en-US" sz="2400">
                <a:solidFill>
                  <a:srgbClr val="05ACD0"/>
                </a:solidFill>
              </a:rPr>
              <a:t> </a:t>
            </a:r>
            <a:endParaRPr b="0" sz="2400">
              <a:solidFill>
                <a:srgbClr val="05ACD0"/>
              </a:solidFill>
            </a:endParaRPr>
          </a:p>
          <a:p>
            <a:pPr indent="0" lvl="0" marL="0" rtl="0" algn="l">
              <a:spcBef>
                <a:spcPts val="2100"/>
              </a:spcBef>
              <a:spcAft>
                <a:spcPts val="0"/>
              </a:spcAft>
              <a:buNone/>
            </a:pPr>
            <a:r>
              <a:rPr b="0" lang="en-US" sz="2700">
                <a:solidFill>
                  <a:srgbClr val="05ACD0"/>
                </a:solidFill>
                <a:latin typeface="Source Sans Pro Black"/>
                <a:ea typeface="Source Sans Pro Black"/>
                <a:cs typeface="Source Sans Pro Black"/>
                <a:sym typeface="Source Sans Pro Black"/>
              </a:rPr>
              <a:t>Developmentally Appropriate Parenting (DAP) Series - </a:t>
            </a:r>
            <a:r>
              <a:rPr b="0" lang="en-US" sz="2400" u="sng">
                <a:solidFill>
                  <a:schemeClr val="hlink"/>
                </a:solidFill>
                <a:hlinkClick r:id="rId6"/>
              </a:rPr>
              <a:t>https://tryingtogether.org/parenting-resources/</a:t>
            </a:r>
            <a:r>
              <a:rPr b="0" lang="en-US" sz="2400">
                <a:solidFill>
                  <a:srgbClr val="05ACD0"/>
                </a:solidFill>
              </a:rPr>
              <a:t> </a:t>
            </a:r>
            <a:endParaRPr b="0" sz="2400">
              <a:solidFill>
                <a:srgbClr val="05ACD0"/>
              </a:solidFill>
            </a:endParaRPr>
          </a:p>
          <a:p>
            <a:pPr indent="0" lvl="0" marL="609600" rtl="0" algn="l">
              <a:spcBef>
                <a:spcPts val="2100"/>
              </a:spcBef>
              <a:spcAft>
                <a:spcPts val="0"/>
              </a:spcAft>
              <a:buNone/>
            </a:pPr>
            <a:r>
              <a:t/>
            </a:r>
            <a:endParaRPr b="0" sz="2700">
              <a:solidFill>
                <a:srgbClr val="05ACD0"/>
              </a:solidFill>
              <a:latin typeface="Source Sans Pro Black"/>
              <a:ea typeface="Source Sans Pro Black"/>
              <a:cs typeface="Source Sans Pro Black"/>
              <a:sym typeface="Source Sans Pro Black"/>
            </a:endParaRPr>
          </a:p>
          <a:p>
            <a:pPr indent="0" lvl="0" marL="0" rtl="0" algn="l">
              <a:spcBef>
                <a:spcPts val="2100"/>
              </a:spcBef>
              <a:spcAft>
                <a:spcPts val="0"/>
              </a:spcAft>
              <a:buNone/>
            </a:pPr>
            <a:r>
              <a:t/>
            </a:r>
            <a:endParaRPr b="0" sz="2700">
              <a:solidFill>
                <a:srgbClr val="05ACD0"/>
              </a:solidFill>
              <a:latin typeface="Source Sans Pro Black"/>
              <a:ea typeface="Source Sans Pro Black"/>
              <a:cs typeface="Source Sans Pro Black"/>
              <a:sym typeface="Source Sans Pro Black"/>
            </a:endParaRPr>
          </a:p>
          <a:p>
            <a:pPr indent="0" lvl="0" marL="0" rtl="0" algn="l">
              <a:spcBef>
                <a:spcPts val="2100"/>
              </a:spcBef>
              <a:spcAft>
                <a:spcPts val="2100"/>
              </a:spcAft>
              <a:buNone/>
            </a:pPr>
            <a:r>
              <a:t/>
            </a:r>
            <a:endParaRPr b="0" sz="2700">
              <a:solidFill>
                <a:srgbClr val="05ACD0"/>
              </a:solidFill>
              <a:latin typeface="Source Sans Pro Black"/>
              <a:ea typeface="Source Sans Pro Black"/>
              <a:cs typeface="Source Sans Pro Black"/>
              <a:sym typeface="Source Sans Pro Black"/>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sp>
        <p:nvSpPr>
          <p:cNvPr id="481" name="Google Shape;481;p14"/>
          <p:cNvSpPr txBox="1"/>
          <p:nvPr>
            <p:ph type="ctrTitle"/>
          </p:nvPr>
        </p:nvSpPr>
        <p:spPr>
          <a:xfrm>
            <a:off x="1524000" y="1122363"/>
            <a:ext cx="9144000" cy="23877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6000"/>
              <a:buFont typeface="Calibri"/>
              <a:buNone/>
            </a:pPr>
            <a:r>
              <a:t/>
            </a:r>
            <a:endParaRPr/>
          </a:p>
        </p:txBody>
      </p:sp>
      <p:sp>
        <p:nvSpPr>
          <p:cNvPr id="482" name="Google Shape;482;p14"/>
          <p:cNvSpPr txBox="1"/>
          <p:nvPr>
            <p:ph idx="1" type="subTitle"/>
          </p:nvPr>
        </p:nvSpPr>
        <p:spPr>
          <a:xfrm>
            <a:off x="1524000" y="3602038"/>
            <a:ext cx="9144000" cy="16557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1000"/>
              </a:spcBef>
              <a:spcAft>
                <a:spcPts val="2100"/>
              </a:spcAft>
              <a:buClr>
                <a:schemeClr val="dk1"/>
              </a:buClr>
              <a:buSzPts val="2400"/>
              <a:buNone/>
            </a:pPr>
            <a:r>
              <a:t/>
            </a:r>
            <a:endParaRPr/>
          </a:p>
        </p:txBody>
      </p:sp>
      <p:grpSp>
        <p:nvGrpSpPr>
          <p:cNvPr id="483" name="Google Shape;483;p14"/>
          <p:cNvGrpSpPr/>
          <p:nvPr/>
        </p:nvGrpSpPr>
        <p:grpSpPr>
          <a:xfrm>
            <a:off x="0" y="0"/>
            <a:ext cx="12192000" cy="6857999"/>
            <a:chOff x="0" y="0"/>
            <a:chExt cx="12192000" cy="6857999"/>
          </a:xfrm>
        </p:grpSpPr>
        <p:pic>
          <p:nvPicPr>
            <p:cNvPr id="484" name="Google Shape;484;p14"/>
            <p:cNvPicPr preferRelativeResize="0"/>
            <p:nvPr/>
          </p:nvPicPr>
          <p:blipFill rotWithShape="1">
            <a:blip r:embed="rId3">
              <a:alphaModFix/>
            </a:blip>
            <a:srcRect b="90560" l="0" r="0" t="0"/>
            <a:stretch/>
          </p:blipFill>
          <p:spPr>
            <a:xfrm>
              <a:off x="0" y="0"/>
              <a:ext cx="12192000" cy="6857999"/>
            </a:xfrm>
            <a:prstGeom prst="rect">
              <a:avLst/>
            </a:prstGeom>
            <a:noFill/>
            <a:ln>
              <a:noFill/>
            </a:ln>
          </p:spPr>
        </p:pic>
        <p:pic>
          <p:nvPicPr>
            <p:cNvPr id="485" name="Google Shape;485;p14"/>
            <p:cNvPicPr preferRelativeResize="0"/>
            <p:nvPr/>
          </p:nvPicPr>
          <p:blipFill rotWithShape="1">
            <a:blip r:embed="rId3">
              <a:alphaModFix/>
            </a:blip>
            <a:srcRect b="0" l="0" r="0" t="0"/>
            <a:stretch/>
          </p:blipFill>
          <p:spPr>
            <a:xfrm>
              <a:off x="0" y="782125"/>
              <a:ext cx="12192000" cy="5293775"/>
            </a:xfrm>
            <a:prstGeom prst="rect">
              <a:avLst/>
            </a:prstGeom>
            <a:noFill/>
            <a:ln>
              <a:noFill/>
            </a:ln>
          </p:spPr>
        </p:pic>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sp>
        <p:nvSpPr>
          <p:cNvPr id="490" name="Google Shape;490;p15"/>
          <p:cNvSpPr txBox="1"/>
          <p:nvPr>
            <p:ph type="title"/>
          </p:nvPr>
        </p:nvSpPr>
        <p:spPr>
          <a:xfrm>
            <a:off x="1214533" y="593367"/>
            <a:ext cx="9774300" cy="763500"/>
          </a:xfrm>
          <a:prstGeom prst="rect">
            <a:avLst/>
          </a:prstGeom>
          <a:noFill/>
          <a:ln>
            <a:noFill/>
          </a:ln>
        </p:spPr>
        <p:txBody>
          <a:bodyPr anchorCtr="0" anchor="t" bIns="121900" lIns="121900" spcFirstLastPara="1" rIns="121900" wrap="square" tIns="121900">
            <a:noAutofit/>
          </a:bodyPr>
          <a:lstStyle/>
          <a:p>
            <a:pPr indent="0" lvl="0" marL="0" rtl="0" algn="l">
              <a:lnSpc>
                <a:spcPct val="100000"/>
              </a:lnSpc>
              <a:spcBef>
                <a:spcPts val="0"/>
              </a:spcBef>
              <a:spcAft>
                <a:spcPts val="0"/>
              </a:spcAft>
              <a:buSzPts val="4300"/>
              <a:buNone/>
            </a:pPr>
            <a:r>
              <a:rPr lang="en-US" sz="4000"/>
              <a:t>Contact Information</a:t>
            </a:r>
            <a:endParaRPr sz="4000"/>
          </a:p>
        </p:txBody>
      </p:sp>
      <p:sp>
        <p:nvSpPr>
          <p:cNvPr id="491" name="Google Shape;491;p15"/>
          <p:cNvSpPr txBox="1"/>
          <p:nvPr>
            <p:ph idx="1" type="body"/>
          </p:nvPr>
        </p:nvSpPr>
        <p:spPr>
          <a:xfrm>
            <a:off x="1214525" y="1931825"/>
            <a:ext cx="9403500" cy="3105300"/>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0"/>
              </a:spcAft>
              <a:buSzPts val="3200"/>
              <a:buNone/>
            </a:pPr>
            <a:r>
              <a:rPr b="0" lang="en-US" sz="2800">
                <a:solidFill>
                  <a:srgbClr val="05ACD0"/>
                </a:solidFill>
                <a:latin typeface="Source Sans Pro Black"/>
                <a:ea typeface="Source Sans Pro Black"/>
                <a:cs typeface="Source Sans Pro Black"/>
                <a:sym typeface="Source Sans Pro Black"/>
              </a:rPr>
              <a:t>Sarah Grubb</a:t>
            </a:r>
            <a:endParaRPr b="0" sz="2800">
              <a:solidFill>
                <a:srgbClr val="05ACD0"/>
              </a:solidFill>
              <a:latin typeface="Source Sans Pro Black"/>
              <a:ea typeface="Source Sans Pro Black"/>
              <a:cs typeface="Source Sans Pro Black"/>
              <a:sym typeface="Source Sans Pro Black"/>
            </a:endParaRPr>
          </a:p>
          <a:p>
            <a:pPr indent="-228600" lvl="0" marL="228600" marR="0" rtl="0" algn="l">
              <a:lnSpc>
                <a:spcPct val="90000"/>
              </a:lnSpc>
              <a:spcBef>
                <a:spcPts val="1000"/>
              </a:spcBef>
              <a:spcAft>
                <a:spcPts val="0"/>
              </a:spcAft>
              <a:buClr>
                <a:srgbClr val="3F3F3F"/>
              </a:buClr>
              <a:buSzPts val="3200"/>
              <a:buFont typeface="Calibri"/>
              <a:buNone/>
            </a:pPr>
            <a:r>
              <a:rPr b="0" i="0" lang="en-US" sz="2800" u="none" cap="none" strike="noStrike">
                <a:solidFill>
                  <a:srgbClr val="3F3F3F"/>
                </a:solidFill>
                <a:latin typeface="Calibri"/>
                <a:ea typeface="Calibri"/>
                <a:cs typeface="Calibri"/>
                <a:sym typeface="Calibri"/>
              </a:rPr>
              <a:t>Everyday Interactions Design Strategist</a:t>
            </a:r>
            <a:endParaRPr/>
          </a:p>
          <a:p>
            <a:pPr indent="-228600" lvl="0" marL="228600" marR="0" rtl="0" algn="l">
              <a:lnSpc>
                <a:spcPct val="90000"/>
              </a:lnSpc>
              <a:spcBef>
                <a:spcPts val="1000"/>
              </a:spcBef>
              <a:spcAft>
                <a:spcPts val="0"/>
              </a:spcAft>
              <a:buClr>
                <a:srgbClr val="3F3F3F"/>
              </a:buClr>
              <a:buSzPts val="3200"/>
              <a:buFont typeface="Calibri"/>
              <a:buNone/>
            </a:pPr>
            <a:r>
              <a:rPr b="0" i="0" lang="en-US" sz="2800" u="none" cap="none" strike="noStrike">
                <a:solidFill>
                  <a:srgbClr val="3F3F3F"/>
                </a:solidFill>
                <a:latin typeface="Calibri"/>
                <a:ea typeface="Calibri"/>
                <a:cs typeface="Calibri"/>
                <a:sym typeface="Calibri"/>
              </a:rPr>
              <a:t>Trying Together </a:t>
            </a:r>
            <a:endParaRPr/>
          </a:p>
          <a:p>
            <a:pPr indent="-228600" lvl="0" marL="228600" marR="0" rtl="0" algn="l">
              <a:lnSpc>
                <a:spcPct val="90000"/>
              </a:lnSpc>
              <a:spcBef>
                <a:spcPts val="1000"/>
              </a:spcBef>
              <a:spcAft>
                <a:spcPts val="0"/>
              </a:spcAft>
              <a:buClr>
                <a:srgbClr val="3F3F3F"/>
              </a:buClr>
              <a:buSzPts val="3200"/>
              <a:buFont typeface="Calibri"/>
              <a:buNone/>
            </a:pPr>
            <a:r>
              <a:rPr b="0" i="0" lang="en-US" sz="2800" u="none" cap="none" strike="noStrike">
                <a:solidFill>
                  <a:srgbClr val="3F3F3F"/>
                </a:solidFill>
                <a:latin typeface="Calibri"/>
                <a:ea typeface="Calibri"/>
                <a:cs typeface="Calibri"/>
                <a:sym typeface="Calibri"/>
              </a:rPr>
              <a:t>ELRC Region 5</a:t>
            </a:r>
            <a:endParaRPr/>
          </a:p>
          <a:p>
            <a:pPr indent="-228600" lvl="0" marL="228600" marR="0" rtl="0" algn="l">
              <a:lnSpc>
                <a:spcPct val="90000"/>
              </a:lnSpc>
              <a:spcBef>
                <a:spcPts val="1000"/>
              </a:spcBef>
              <a:spcAft>
                <a:spcPts val="0"/>
              </a:spcAft>
              <a:buClr>
                <a:srgbClr val="3F3F3F"/>
              </a:buClr>
              <a:buSzPts val="3200"/>
              <a:buFont typeface="Calibri"/>
              <a:buNone/>
            </a:pPr>
            <a:r>
              <a:rPr b="0" i="0" lang="en-US" sz="2800" u="sng" cap="none" strike="noStrike">
                <a:solidFill>
                  <a:srgbClr val="0563C1"/>
                </a:solidFill>
                <a:latin typeface="Calibri"/>
                <a:ea typeface="Calibri"/>
                <a:cs typeface="Calibri"/>
                <a:sym typeface="Calibri"/>
              </a:rPr>
              <a:t>Sarah.elrc5@alleghenycounty.us</a:t>
            </a:r>
            <a:endParaRPr b="0" i="0" sz="2800" u="none" cap="none" strike="noStrike">
              <a:solidFill>
                <a:srgbClr val="000000"/>
              </a:solidFill>
              <a:latin typeface="Calibri"/>
              <a:ea typeface="Calibri"/>
              <a:cs typeface="Calibri"/>
              <a:sym typeface="Calibri"/>
            </a:endParaRPr>
          </a:p>
          <a:p>
            <a:pPr indent="0" lvl="0" marL="25400" rtl="0" algn="l">
              <a:lnSpc>
                <a:spcPct val="115000"/>
              </a:lnSpc>
              <a:spcBef>
                <a:spcPts val="0"/>
              </a:spcBef>
              <a:spcAft>
                <a:spcPts val="0"/>
              </a:spcAft>
              <a:buClr>
                <a:srgbClr val="3F3F3F"/>
              </a:buClr>
              <a:buSzPts val="3200"/>
              <a:buNone/>
            </a:pPr>
            <a:r>
              <a:t/>
            </a:r>
            <a:endParaRPr sz="3200">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16"/>
          <p:cNvSpPr txBox="1"/>
          <p:nvPr>
            <p:ph type="title"/>
          </p:nvPr>
        </p:nvSpPr>
        <p:spPr>
          <a:xfrm>
            <a:off x="1214533" y="593367"/>
            <a:ext cx="9774300" cy="763500"/>
          </a:xfrm>
          <a:prstGeom prst="rect">
            <a:avLst/>
          </a:prstGeom>
          <a:noFill/>
          <a:ln>
            <a:noFill/>
          </a:ln>
        </p:spPr>
        <p:txBody>
          <a:bodyPr anchorCtr="0" anchor="t" bIns="121900" lIns="121900" spcFirstLastPara="1" rIns="121900" wrap="square" tIns="121900">
            <a:noAutofit/>
          </a:bodyPr>
          <a:lstStyle/>
          <a:p>
            <a:pPr indent="0" lvl="0" marL="0" rtl="0" algn="l">
              <a:lnSpc>
                <a:spcPct val="100000"/>
              </a:lnSpc>
              <a:spcBef>
                <a:spcPts val="0"/>
              </a:spcBef>
              <a:spcAft>
                <a:spcPts val="0"/>
              </a:spcAft>
              <a:buSzPts val="4300"/>
              <a:buNone/>
            </a:pPr>
            <a:r>
              <a:rPr lang="en-US" sz="4000"/>
              <a:t>Resources	</a:t>
            </a:r>
            <a:endParaRPr sz="4000"/>
          </a:p>
        </p:txBody>
      </p:sp>
      <p:sp>
        <p:nvSpPr>
          <p:cNvPr id="497" name="Google Shape;497;p16"/>
          <p:cNvSpPr txBox="1"/>
          <p:nvPr>
            <p:ph idx="1" type="body"/>
          </p:nvPr>
        </p:nvSpPr>
        <p:spPr>
          <a:xfrm>
            <a:off x="1214525" y="1356866"/>
            <a:ext cx="9403500" cy="4774111"/>
          </a:xfrm>
          <a:prstGeom prst="rect">
            <a:avLst/>
          </a:prstGeom>
          <a:noFill/>
          <a:ln>
            <a:noFill/>
          </a:ln>
        </p:spPr>
        <p:txBody>
          <a:bodyPr anchorCtr="0" anchor="t" bIns="121900" lIns="121900" spcFirstLastPara="1" rIns="121900" wrap="square" tIns="121900">
            <a:noAutofit/>
          </a:bodyPr>
          <a:lstStyle/>
          <a:p>
            <a:pPr indent="0" lvl="0" marL="25400" rtl="0" algn="l">
              <a:lnSpc>
                <a:spcPct val="115000"/>
              </a:lnSpc>
              <a:spcBef>
                <a:spcPts val="0"/>
              </a:spcBef>
              <a:spcAft>
                <a:spcPts val="0"/>
              </a:spcAft>
              <a:buClr>
                <a:srgbClr val="3F3F3F"/>
              </a:buClr>
              <a:buSzPts val="3200"/>
              <a:buNone/>
            </a:pPr>
            <a:r>
              <a:rPr b="0" lang="en-US" sz="1800">
                <a:latin typeface="Source Sans Pro"/>
                <a:ea typeface="Source Sans Pro"/>
                <a:cs typeface="Source Sans Pro"/>
                <a:sym typeface="Source Sans Pro"/>
              </a:rPr>
              <a:t>Trying Together Developmentally Appropriate Parenting Series, </a:t>
            </a:r>
            <a:r>
              <a:rPr b="0" i="1" lang="en-US" sz="1800">
                <a:latin typeface="Source Sans Pro"/>
                <a:ea typeface="Source Sans Pro"/>
                <a:cs typeface="Source Sans Pro"/>
                <a:sym typeface="Source Sans Pro"/>
              </a:rPr>
              <a:t>Social-Emotional Development</a:t>
            </a:r>
            <a:r>
              <a:rPr b="0" lang="en-US" sz="1800">
                <a:latin typeface="Source Sans Pro"/>
                <a:ea typeface="Source Sans Pro"/>
                <a:cs typeface="Source Sans Pro"/>
                <a:sym typeface="Source Sans Pro"/>
              </a:rPr>
              <a:t>:  </a:t>
            </a:r>
            <a:r>
              <a:rPr b="0" lang="en-US" sz="1800" u="sng">
                <a:solidFill>
                  <a:schemeClr val="hlink"/>
                </a:solidFill>
                <a:latin typeface="Source Sans Pro"/>
                <a:ea typeface="Source Sans Pro"/>
                <a:cs typeface="Source Sans Pro"/>
                <a:sym typeface="Source Sans Pro"/>
                <a:hlinkClick r:id="rId3"/>
              </a:rPr>
              <a:t>https://tryingtogether.org/dap/part-six/</a:t>
            </a:r>
            <a:r>
              <a:rPr b="0" lang="en-US" sz="1800">
                <a:latin typeface="Source Sans Pro"/>
                <a:ea typeface="Source Sans Pro"/>
                <a:cs typeface="Source Sans Pro"/>
                <a:sym typeface="Source Sans Pro"/>
              </a:rPr>
              <a:t> </a:t>
            </a:r>
            <a:endParaRPr/>
          </a:p>
          <a:p>
            <a:pPr indent="0" lvl="0" marL="25400" rtl="0" algn="l">
              <a:lnSpc>
                <a:spcPct val="115000"/>
              </a:lnSpc>
              <a:spcBef>
                <a:spcPts val="0"/>
              </a:spcBef>
              <a:spcAft>
                <a:spcPts val="0"/>
              </a:spcAft>
              <a:buClr>
                <a:srgbClr val="3F3F3F"/>
              </a:buClr>
              <a:buSzPts val="3200"/>
              <a:buNone/>
            </a:pPr>
            <a:r>
              <a:rPr b="0" lang="en-US" sz="1800">
                <a:latin typeface="Source Sans Pro"/>
                <a:ea typeface="Source Sans Pro"/>
                <a:cs typeface="Source Sans Pro"/>
                <a:sym typeface="Source Sans Pro"/>
              </a:rPr>
              <a:t>Trying Together, </a:t>
            </a:r>
            <a:r>
              <a:rPr b="0" i="1" lang="en-US" sz="1800">
                <a:latin typeface="Source Sans Pro"/>
                <a:ea typeface="Source Sans Pro"/>
                <a:cs typeface="Source Sans Pro"/>
                <a:sym typeface="Source Sans Pro"/>
              </a:rPr>
              <a:t>Respecting Your Child’s Boundaries: </a:t>
            </a:r>
            <a:r>
              <a:rPr b="0" lang="en-US" sz="1800" u="sng">
                <a:solidFill>
                  <a:schemeClr val="hlink"/>
                </a:solidFill>
                <a:latin typeface="Source Sans Pro"/>
                <a:ea typeface="Source Sans Pro"/>
                <a:cs typeface="Source Sans Pro"/>
                <a:sym typeface="Source Sans Pro"/>
                <a:hlinkClick r:id="rId4"/>
              </a:rPr>
              <a:t>https://tryingtogether.org/dap/children-boundaries/</a:t>
            </a:r>
            <a:r>
              <a:rPr b="0" lang="en-US" sz="1800">
                <a:latin typeface="Source Sans Pro"/>
                <a:ea typeface="Source Sans Pro"/>
                <a:cs typeface="Source Sans Pro"/>
                <a:sym typeface="Source Sans Pro"/>
              </a:rPr>
              <a:t> </a:t>
            </a:r>
            <a:endParaRPr/>
          </a:p>
          <a:p>
            <a:pPr indent="0" lvl="0" marL="25400" rtl="0" algn="l">
              <a:lnSpc>
                <a:spcPct val="115000"/>
              </a:lnSpc>
              <a:spcBef>
                <a:spcPts val="0"/>
              </a:spcBef>
              <a:spcAft>
                <a:spcPts val="0"/>
              </a:spcAft>
              <a:buClr>
                <a:srgbClr val="3F3F3F"/>
              </a:buClr>
              <a:buSzPts val="3200"/>
              <a:buNone/>
            </a:pPr>
            <a:r>
              <a:rPr b="0" lang="en-US" sz="1800">
                <a:latin typeface="Source Sans Pro"/>
                <a:ea typeface="Source Sans Pro"/>
                <a:cs typeface="Source Sans Pro"/>
                <a:sym typeface="Source Sans Pro"/>
              </a:rPr>
              <a:t>Zero to Three, </a:t>
            </a:r>
            <a:r>
              <a:rPr b="0" i="1" lang="en-US" sz="1800">
                <a:latin typeface="Source Sans Pro"/>
                <a:ea typeface="Source Sans Pro"/>
                <a:cs typeface="Source Sans Pro"/>
                <a:sym typeface="Source Sans Pro"/>
              </a:rPr>
              <a:t>Social-Emotional Development</a:t>
            </a:r>
            <a:r>
              <a:rPr b="0" lang="en-US" sz="1800">
                <a:latin typeface="Source Sans Pro"/>
                <a:ea typeface="Source Sans Pro"/>
                <a:cs typeface="Source Sans Pro"/>
                <a:sym typeface="Source Sans Pro"/>
              </a:rPr>
              <a:t>: </a:t>
            </a:r>
            <a:r>
              <a:rPr b="0" lang="en-US" sz="1800" u="sng">
                <a:solidFill>
                  <a:schemeClr val="hlink"/>
                </a:solidFill>
                <a:hlinkClick r:id="rId5"/>
              </a:rPr>
              <a:t>https://www.zerotothree.org/resources/238-birth-to-12-months-social-emotional-development</a:t>
            </a:r>
            <a:endParaRPr b="0" sz="1800"/>
          </a:p>
          <a:p>
            <a:pPr indent="0" lvl="0" marL="25400" rtl="0" algn="l">
              <a:lnSpc>
                <a:spcPct val="115000"/>
              </a:lnSpc>
              <a:spcBef>
                <a:spcPts val="0"/>
              </a:spcBef>
              <a:spcAft>
                <a:spcPts val="0"/>
              </a:spcAft>
              <a:buClr>
                <a:srgbClr val="3F3F3F"/>
              </a:buClr>
              <a:buSzPts val="3200"/>
              <a:buNone/>
            </a:pPr>
            <a:r>
              <a:rPr b="0" lang="en-US" sz="1800">
                <a:latin typeface="Source Sans Pro"/>
                <a:ea typeface="Source Sans Pro"/>
                <a:cs typeface="Source Sans Pro"/>
                <a:sym typeface="Source Sans Pro"/>
              </a:rPr>
              <a:t>Center on the Developing Child, Harvard University, </a:t>
            </a:r>
            <a:r>
              <a:rPr b="0" i="1" lang="en-US" sz="1800">
                <a:latin typeface="Source Sans Pro"/>
                <a:ea typeface="Source Sans Pro"/>
                <a:cs typeface="Source Sans Pro"/>
                <a:sym typeface="Source Sans Pro"/>
              </a:rPr>
              <a:t>Serve and Return:</a:t>
            </a:r>
            <a:endParaRPr b="0" sz="1800">
              <a:latin typeface="Source Sans Pro"/>
              <a:ea typeface="Source Sans Pro"/>
              <a:cs typeface="Source Sans Pro"/>
              <a:sym typeface="Source Sans Pro"/>
            </a:endParaRPr>
          </a:p>
          <a:p>
            <a:pPr indent="0" lvl="0" marL="25400" rtl="0" algn="l">
              <a:lnSpc>
                <a:spcPct val="115000"/>
              </a:lnSpc>
              <a:spcBef>
                <a:spcPts val="0"/>
              </a:spcBef>
              <a:spcAft>
                <a:spcPts val="0"/>
              </a:spcAft>
              <a:buClr>
                <a:srgbClr val="3F3F3F"/>
              </a:buClr>
              <a:buSzPts val="3200"/>
              <a:buNone/>
            </a:pPr>
            <a:r>
              <a:rPr b="0" lang="en-US" sz="1800" u="sng">
                <a:solidFill>
                  <a:schemeClr val="hlink"/>
                </a:solidFill>
                <a:latin typeface="Source Sans Pro"/>
                <a:ea typeface="Source Sans Pro"/>
                <a:cs typeface="Source Sans Pro"/>
                <a:sym typeface="Source Sans Pro"/>
                <a:hlinkClick r:id="rId6"/>
              </a:rPr>
              <a:t>https://developingchild.harvard.edu/science/key-concepts/serve-and-return/</a:t>
            </a:r>
            <a:r>
              <a:rPr b="0" lang="en-US" sz="1800">
                <a:latin typeface="Source Sans Pro"/>
                <a:ea typeface="Source Sans Pro"/>
                <a:cs typeface="Source Sans Pro"/>
                <a:sym typeface="Source Sans Pro"/>
              </a:rPr>
              <a:t> </a:t>
            </a:r>
            <a:endParaRPr/>
          </a:p>
          <a:p>
            <a:pPr indent="0" lvl="0" marL="25400" rtl="0" algn="l">
              <a:lnSpc>
                <a:spcPct val="115000"/>
              </a:lnSpc>
              <a:spcBef>
                <a:spcPts val="0"/>
              </a:spcBef>
              <a:spcAft>
                <a:spcPts val="0"/>
              </a:spcAft>
              <a:buClr>
                <a:srgbClr val="3F3F3F"/>
              </a:buClr>
              <a:buSzPts val="3200"/>
              <a:buNone/>
            </a:pPr>
            <a:r>
              <a:rPr b="0" lang="en-US" sz="1800">
                <a:latin typeface="Source Sans Pro"/>
                <a:ea typeface="Source Sans Pro"/>
                <a:cs typeface="Source Sans Pro"/>
                <a:sym typeface="Source Sans Pro"/>
              </a:rPr>
              <a:t>The Kaleidoscope Project, </a:t>
            </a:r>
            <a:r>
              <a:rPr b="0" i="1" lang="en-US" sz="1800">
                <a:latin typeface="Source Sans Pro"/>
                <a:ea typeface="Source Sans Pro"/>
                <a:cs typeface="Source Sans Pro"/>
                <a:sym typeface="Source Sans Pro"/>
              </a:rPr>
              <a:t>Social-Emotional Wellbeing: </a:t>
            </a:r>
            <a:r>
              <a:rPr b="0" lang="en-US" sz="1800" u="sng">
                <a:solidFill>
                  <a:schemeClr val="hlink"/>
                </a:solidFill>
                <a:latin typeface="Source Sans Pro"/>
                <a:ea typeface="Source Sans Pro"/>
                <a:cs typeface="Source Sans Pro"/>
                <a:sym typeface="Source Sans Pro"/>
                <a:hlinkClick r:id="rId7"/>
              </a:rPr>
              <a:t>https://www.kaleidoscopewake.org/social-emotional-well-being</a:t>
            </a:r>
            <a:r>
              <a:rPr b="0" lang="en-US" sz="1800">
                <a:latin typeface="Source Sans Pro"/>
                <a:ea typeface="Source Sans Pro"/>
                <a:cs typeface="Source Sans Pro"/>
                <a:sym typeface="Source Sans Pro"/>
              </a:rPr>
              <a:t> </a:t>
            </a:r>
            <a:endParaRPr/>
          </a:p>
          <a:p>
            <a:pPr indent="0" lvl="0" marL="25400" rtl="0" algn="l">
              <a:lnSpc>
                <a:spcPct val="115000"/>
              </a:lnSpc>
              <a:spcBef>
                <a:spcPts val="0"/>
              </a:spcBef>
              <a:spcAft>
                <a:spcPts val="0"/>
              </a:spcAft>
              <a:buClr>
                <a:srgbClr val="3F3F3F"/>
              </a:buClr>
              <a:buSzPts val="3200"/>
              <a:buNone/>
            </a:pPr>
            <a:r>
              <a:rPr b="0" lang="en-US" sz="1800">
                <a:latin typeface="Source Sans Pro"/>
                <a:ea typeface="Source Sans Pro"/>
                <a:cs typeface="Source Sans Pro"/>
                <a:sym typeface="Source Sans Pro"/>
              </a:rPr>
              <a:t>Doing Good Together, </a:t>
            </a:r>
            <a:r>
              <a:rPr b="0" i="1" lang="en-US" sz="1800">
                <a:latin typeface="Source Sans Pro"/>
                <a:ea typeface="Source Sans Pro"/>
                <a:cs typeface="Source Sans Pro"/>
                <a:sym typeface="Source Sans Pro"/>
              </a:rPr>
              <a:t>Picture Books that Nurture Emotional Awareness, </a:t>
            </a:r>
            <a:r>
              <a:rPr b="0" i="1" lang="en-US" sz="1800" u="sng">
                <a:solidFill>
                  <a:schemeClr val="hlink"/>
                </a:solidFill>
                <a:latin typeface="Source Sans Pro"/>
                <a:ea typeface="Source Sans Pro"/>
                <a:cs typeface="Source Sans Pro"/>
                <a:sym typeface="Source Sans Pro"/>
                <a:hlinkClick r:id="rId8"/>
              </a:rPr>
              <a:t>https://www.doinggoodtogether.org/bhf-book-lists/emotional-awareness-picture-books</a:t>
            </a:r>
            <a:r>
              <a:rPr b="0" i="1" lang="en-US" sz="1800">
                <a:latin typeface="Source Sans Pro"/>
                <a:ea typeface="Source Sans Pro"/>
                <a:cs typeface="Source Sans Pro"/>
                <a:sym typeface="Source Sans Pro"/>
              </a:rPr>
              <a:t> </a:t>
            </a:r>
            <a:endParaRPr b="0" i="1" sz="1800" u="sng">
              <a:solidFill>
                <a:schemeClr val="hlink"/>
              </a:solidFill>
              <a:latin typeface="Source Sans Pro"/>
              <a:ea typeface="Source Sans Pro"/>
              <a:cs typeface="Source Sans Pro"/>
              <a:sym typeface="Source Sans Pro"/>
              <a:hlinkClick r:id="rId9"/>
            </a:endParaRPr>
          </a:p>
          <a:p>
            <a:pPr indent="0" lvl="0" marL="25400" rtl="0" algn="l">
              <a:lnSpc>
                <a:spcPct val="115000"/>
              </a:lnSpc>
              <a:spcBef>
                <a:spcPts val="0"/>
              </a:spcBef>
              <a:spcAft>
                <a:spcPts val="0"/>
              </a:spcAft>
              <a:buClr>
                <a:srgbClr val="3F3F3F"/>
              </a:buClr>
              <a:buSzPts val="3200"/>
              <a:buNone/>
            </a:pPr>
            <a:r>
              <a:rPr b="0" lang="en-US" sz="1800">
                <a:latin typeface="Source Sans Pro"/>
                <a:ea typeface="Source Sans Pro"/>
                <a:cs typeface="Source Sans Pro"/>
                <a:sym typeface="Source Sans Pro"/>
              </a:rPr>
              <a:t>Trying Together, </a:t>
            </a:r>
            <a:r>
              <a:rPr b="0" i="1" lang="en-US" sz="1800">
                <a:latin typeface="Source Sans Pro"/>
                <a:ea typeface="Source Sans Pro"/>
                <a:cs typeface="Source Sans Pro"/>
                <a:sym typeface="Source Sans Pro"/>
              </a:rPr>
              <a:t>Art Activities that Encourage Social-Emotional Development,</a:t>
            </a:r>
            <a:endParaRPr b="0" i="1" sz="1800" u="sng">
              <a:solidFill>
                <a:schemeClr val="hlink"/>
              </a:solidFill>
              <a:latin typeface="Source Sans Pro"/>
              <a:ea typeface="Source Sans Pro"/>
              <a:cs typeface="Source Sans Pro"/>
              <a:sym typeface="Source Sans Pro"/>
              <a:hlinkClick r:id="rId10"/>
            </a:endParaRPr>
          </a:p>
          <a:p>
            <a:pPr indent="0" lvl="0" marL="25400" rtl="0" algn="l">
              <a:lnSpc>
                <a:spcPct val="115000"/>
              </a:lnSpc>
              <a:spcBef>
                <a:spcPts val="0"/>
              </a:spcBef>
              <a:spcAft>
                <a:spcPts val="0"/>
              </a:spcAft>
              <a:buClr>
                <a:srgbClr val="3F3F3F"/>
              </a:buClr>
              <a:buSzPts val="3200"/>
              <a:buNone/>
            </a:pPr>
            <a:r>
              <a:rPr b="0" i="1" lang="en-US" sz="1800" u="sng">
                <a:solidFill>
                  <a:schemeClr val="hlink"/>
                </a:solidFill>
                <a:latin typeface="Source Sans Pro"/>
                <a:ea typeface="Source Sans Pro"/>
                <a:cs typeface="Source Sans Pro"/>
                <a:sym typeface="Source Sans Pro"/>
                <a:hlinkClick r:id="rId11"/>
              </a:rPr>
              <a:t>https://tryingtogether.org/dap/social-emotional-art/</a:t>
            </a:r>
            <a:r>
              <a:rPr b="0" i="1" lang="en-US" sz="1800">
                <a:latin typeface="Source Sans Pro"/>
                <a:ea typeface="Source Sans Pro"/>
                <a:cs typeface="Source Sans Pro"/>
                <a:sym typeface="Source Sans Pro"/>
              </a:rPr>
              <a:t> </a:t>
            </a:r>
            <a:endParaRPr/>
          </a:p>
          <a:p>
            <a:pPr indent="0" lvl="0" marL="25400" rtl="0" algn="l">
              <a:lnSpc>
                <a:spcPct val="115000"/>
              </a:lnSpc>
              <a:spcBef>
                <a:spcPts val="0"/>
              </a:spcBef>
              <a:spcAft>
                <a:spcPts val="0"/>
              </a:spcAft>
              <a:buClr>
                <a:srgbClr val="3F3F3F"/>
              </a:buClr>
              <a:buSzPts val="3200"/>
              <a:buNone/>
            </a:pPr>
            <a:r>
              <a:t/>
            </a:r>
            <a:endParaRPr b="0" sz="1800">
              <a:latin typeface="Source Sans Pro"/>
              <a:ea typeface="Source Sans Pro"/>
              <a:cs typeface="Source Sans Pro"/>
              <a:sym typeface="Source Sans Pro"/>
            </a:endParaRPr>
          </a:p>
        </p:txBody>
      </p:sp>
    </p:spTree>
  </p:cSld>
  <p:clrMapOvr>
    <a:masterClrMapping/>
  </p:clrMapOvr>
</p:sld>
</file>

<file path=ppt/theme/theme1.xml><?xml version="1.0" encoding="utf-8"?>
<a:theme xmlns:a="http://schemas.openxmlformats.org/drawingml/2006/main" xmlns:r="http://schemas.openxmlformats.org/officeDocument/2006/relationships" name="Trying Together">
  <a:themeElements>
    <a:clrScheme name="Simple Light">
      <a:dk1>
        <a:srgbClr val="000000"/>
      </a:dk1>
      <a:lt1>
        <a:srgbClr val="FFFFFF"/>
      </a:lt1>
      <a:dk2>
        <a:srgbClr val="595959"/>
      </a:dk2>
      <a:lt2>
        <a:srgbClr val="EEEEEE"/>
      </a:lt2>
      <a:accent1>
        <a:srgbClr val="F3703A"/>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888888"/>
      </a:accent1>
      <a:accent2>
        <a:srgbClr val="F3703A"/>
      </a:accent2>
      <a:accent3>
        <a:srgbClr val="05ACD0"/>
      </a:accent3>
      <a:accent4>
        <a:srgbClr val="5BB862"/>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Trying Together">
  <a:themeElements>
    <a:clrScheme name="Simple Light">
      <a:dk1>
        <a:srgbClr val="000000"/>
      </a:dk1>
      <a:lt1>
        <a:srgbClr val="FFFFFF"/>
      </a:lt1>
      <a:dk2>
        <a:srgbClr val="595959"/>
      </a:dk2>
      <a:lt2>
        <a:srgbClr val="EEEEEE"/>
      </a:lt2>
      <a:accent1>
        <a:srgbClr val="F3703A"/>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Trying Together">
  <a:themeElements>
    <a:clrScheme name="Simple Light">
      <a:dk1>
        <a:srgbClr val="000000"/>
      </a:dk1>
      <a:lt1>
        <a:srgbClr val="FFFFFF"/>
      </a:lt1>
      <a:dk2>
        <a:srgbClr val="595959"/>
      </a:dk2>
      <a:lt2>
        <a:srgbClr val="EEEEEE"/>
      </a:lt2>
      <a:accent1>
        <a:srgbClr val="F3703A"/>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Custom Desig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2021-08-26T18:22:45Z</dcterms:created>
  <dc:creator>Grubb, Sarah</dc:creator>
</cp:coreProperties>
</file>